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259" r:id="rId3"/>
    <p:sldId id="338" r:id="rId4"/>
    <p:sldId id="260" r:id="rId5"/>
    <p:sldId id="307" r:id="rId6"/>
    <p:sldId id="296" r:id="rId7"/>
    <p:sldId id="313" r:id="rId8"/>
    <p:sldId id="340" r:id="rId9"/>
    <p:sldId id="309" r:id="rId10"/>
    <p:sldId id="257" r:id="rId11"/>
    <p:sldId id="341" r:id="rId12"/>
    <p:sldId id="339" r:id="rId13"/>
    <p:sldId id="33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7DED0-4122-49FC-8FF8-673912CFA348}" v="56" dt="2021-11-30T14:17:32.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58" autoAdjust="0"/>
  </p:normalViewPr>
  <p:slideViewPr>
    <p:cSldViewPr snapToGrid="0">
      <p:cViewPr varScale="1">
        <p:scale>
          <a:sx n="61" d="100"/>
          <a:sy n="61" d="100"/>
        </p:scale>
        <p:origin x="773"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54D38EE4-47FF-4691-AF95-99F1A48D9C84}"/>
    <pc:docChg chg="addSld modSld">
      <pc:chgData name="Gerjan de Ruiter" userId="5d7c516b-9dcd-41a8-99d3-54425d29895b" providerId="ADAL" clId="{54D38EE4-47FF-4691-AF95-99F1A48D9C84}" dt="2021-11-27T08:00:58.057" v="2"/>
      <pc:docMkLst>
        <pc:docMk/>
      </pc:docMkLst>
      <pc:sldChg chg="add">
        <pc:chgData name="Gerjan de Ruiter" userId="5d7c516b-9dcd-41a8-99d3-54425d29895b" providerId="ADAL" clId="{54D38EE4-47FF-4691-AF95-99F1A48D9C84}" dt="2021-11-27T07:59:29.075" v="0"/>
        <pc:sldMkLst>
          <pc:docMk/>
          <pc:sldMk cId="2552551538" sldId="256"/>
        </pc:sldMkLst>
      </pc:sldChg>
      <pc:sldChg chg="new add">
        <pc:chgData name="Gerjan de Ruiter" userId="5d7c516b-9dcd-41a8-99d3-54425d29895b" providerId="ADAL" clId="{54D38EE4-47FF-4691-AF95-99F1A48D9C84}" dt="2021-11-27T08:00:58.057" v="2"/>
        <pc:sldMkLst>
          <pc:docMk/>
          <pc:sldMk cId="2976078533" sldId="257"/>
        </pc:sldMkLst>
      </pc:sldChg>
    </pc:docChg>
  </pc:docChgLst>
  <pc:docChgLst>
    <pc:chgData name="Gerjan de Ruiter" userId="5d7c516b-9dcd-41a8-99d3-54425d29895b" providerId="ADAL" clId="{0DB7DED0-4122-49FC-8FF8-673912CFA348}"/>
    <pc:docChg chg="undo custSel addSld delSld modSld sldOrd">
      <pc:chgData name="Gerjan de Ruiter" userId="5d7c516b-9dcd-41a8-99d3-54425d29895b" providerId="ADAL" clId="{0DB7DED0-4122-49FC-8FF8-673912CFA348}" dt="2021-11-30T14:17:36.525" v="1895" actId="1076"/>
      <pc:docMkLst>
        <pc:docMk/>
      </pc:docMkLst>
      <pc:sldChg chg="del ord">
        <pc:chgData name="Gerjan de Ruiter" userId="5d7c516b-9dcd-41a8-99d3-54425d29895b" providerId="ADAL" clId="{0DB7DED0-4122-49FC-8FF8-673912CFA348}" dt="2021-11-30T13:36:30.059" v="53" actId="47"/>
        <pc:sldMkLst>
          <pc:docMk/>
          <pc:sldMk cId="2552551538" sldId="256"/>
        </pc:sldMkLst>
      </pc:sldChg>
      <pc:sldChg chg="addSp delSp modSp mod ord modClrScheme chgLayout">
        <pc:chgData name="Gerjan de Ruiter" userId="5d7c516b-9dcd-41a8-99d3-54425d29895b" providerId="ADAL" clId="{0DB7DED0-4122-49FC-8FF8-673912CFA348}" dt="2021-11-30T14:02:47.942" v="1864" actId="27636"/>
        <pc:sldMkLst>
          <pc:docMk/>
          <pc:sldMk cId="2976078533" sldId="257"/>
        </pc:sldMkLst>
        <pc:spChg chg="mod">
          <ac:chgData name="Gerjan de Ruiter" userId="5d7c516b-9dcd-41a8-99d3-54425d29895b" providerId="ADAL" clId="{0DB7DED0-4122-49FC-8FF8-673912CFA348}" dt="2021-11-30T14:00:01.421" v="1770" actId="20577"/>
          <ac:spMkLst>
            <pc:docMk/>
            <pc:sldMk cId="2976078533" sldId="257"/>
            <ac:spMk id="2" creationId="{8D0CA195-0842-491F-8DA3-22F31B6B2D09}"/>
          </ac:spMkLst>
        </pc:spChg>
        <pc:spChg chg="mod">
          <ac:chgData name="Gerjan de Ruiter" userId="5d7c516b-9dcd-41a8-99d3-54425d29895b" providerId="ADAL" clId="{0DB7DED0-4122-49FC-8FF8-673912CFA348}" dt="2021-11-30T14:02:47.942" v="1864" actId="27636"/>
          <ac:spMkLst>
            <pc:docMk/>
            <pc:sldMk cId="2976078533" sldId="257"/>
            <ac:spMk id="3" creationId="{9FE8200A-495B-449B-AC00-7E5D471725E8}"/>
          </ac:spMkLst>
        </pc:spChg>
        <pc:spChg chg="del">
          <ac:chgData name="Gerjan de Ruiter" userId="5d7c516b-9dcd-41a8-99d3-54425d29895b" providerId="ADAL" clId="{0DB7DED0-4122-49FC-8FF8-673912CFA348}" dt="2021-11-30T13:50:26.771" v="1392"/>
          <ac:spMkLst>
            <pc:docMk/>
            <pc:sldMk cId="2976078533" sldId="257"/>
            <ac:spMk id="4" creationId="{33282AD2-9D89-4038-8323-24CDBCDECDA8}"/>
          </ac:spMkLst>
        </pc:spChg>
        <pc:spChg chg="del">
          <ac:chgData name="Gerjan de Ruiter" userId="5d7c516b-9dcd-41a8-99d3-54425d29895b" providerId="ADAL" clId="{0DB7DED0-4122-49FC-8FF8-673912CFA348}" dt="2021-11-30T13:50:29.609" v="1393" actId="26606"/>
          <ac:spMkLst>
            <pc:docMk/>
            <pc:sldMk cId="2976078533" sldId="257"/>
            <ac:spMk id="5" creationId="{C485DD59-DE15-4F06-A5BA-B5BF4F02CA70}"/>
          </ac:spMkLst>
        </pc:spChg>
        <pc:picChg chg="add mod">
          <ac:chgData name="Gerjan de Ruiter" userId="5d7c516b-9dcd-41a8-99d3-54425d29895b" providerId="ADAL" clId="{0DB7DED0-4122-49FC-8FF8-673912CFA348}" dt="2021-11-30T13:50:33.269" v="1394" actId="1076"/>
          <ac:picMkLst>
            <pc:docMk/>
            <pc:sldMk cId="2976078533" sldId="257"/>
            <ac:picMk id="2050" creationId="{6D3994E5-1CE6-459F-A037-BCB12116C9C6}"/>
          </ac:picMkLst>
        </pc:picChg>
      </pc:sldChg>
      <pc:sldChg chg="modSp add mod ord">
        <pc:chgData name="Gerjan de Ruiter" userId="5d7c516b-9dcd-41a8-99d3-54425d29895b" providerId="ADAL" clId="{0DB7DED0-4122-49FC-8FF8-673912CFA348}" dt="2021-11-30T13:36:28.039" v="50"/>
        <pc:sldMkLst>
          <pc:docMk/>
          <pc:sldMk cId="2364961875" sldId="258"/>
        </pc:sldMkLst>
        <pc:spChg chg="mod">
          <ac:chgData name="Gerjan de Ruiter" userId="5d7c516b-9dcd-41a8-99d3-54425d29895b" providerId="ADAL" clId="{0DB7DED0-4122-49FC-8FF8-673912CFA348}" dt="2021-11-30T13:36:25.944" v="48" actId="20577"/>
          <ac:spMkLst>
            <pc:docMk/>
            <pc:sldMk cId="2364961875" sldId="258"/>
            <ac:spMk id="3" creationId="{33F9585F-3BA6-4E67-8D44-1603740BB700}"/>
          </ac:spMkLst>
        </pc:spChg>
      </pc:sldChg>
      <pc:sldChg chg="modSp add mod">
        <pc:chgData name="Gerjan de Ruiter" userId="5d7c516b-9dcd-41a8-99d3-54425d29895b" providerId="ADAL" clId="{0DB7DED0-4122-49FC-8FF8-673912CFA348}" dt="2021-11-30T14:01:56.952" v="1785" actId="20577"/>
        <pc:sldMkLst>
          <pc:docMk/>
          <pc:sldMk cId="2443670158" sldId="259"/>
        </pc:sldMkLst>
        <pc:graphicFrameChg chg="mod modGraphic">
          <ac:chgData name="Gerjan de Ruiter" userId="5d7c516b-9dcd-41a8-99d3-54425d29895b" providerId="ADAL" clId="{0DB7DED0-4122-49FC-8FF8-673912CFA348}" dt="2021-11-30T14:01:56.952" v="1785" actId="20577"/>
          <ac:graphicFrameMkLst>
            <pc:docMk/>
            <pc:sldMk cId="2443670158" sldId="259"/>
            <ac:graphicFrameMk id="9" creationId="{58263304-E62C-4776-8421-AAF3A9E924AD}"/>
          </ac:graphicFrameMkLst>
        </pc:graphicFrameChg>
        <pc:cxnChg chg="mod">
          <ac:chgData name="Gerjan de Ruiter" userId="5d7c516b-9dcd-41a8-99d3-54425d29895b" providerId="ADAL" clId="{0DB7DED0-4122-49FC-8FF8-673912CFA348}" dt="2021-11-30T13:37:53.477" v="214" actId="1076"/>
          <ac:cxnSpMkLst>
            <pc:docMk/>
            <pc:sldMk cId="2443670158" sldId="259"/>
            <ac:cxnSpMk id="11" creationId="{4D08CBF0-A19A-435B-828B-7B7D6862A2ED}"/>
          </ac:cxnSpMkLst>
        </pc:cxnChg>
      </pc:sldChg>
      <pc:sldChg chg="addSp delSp modSp add mod modAnim">
        <pc:chgData name="Gerjan de Ruiter" userId="5d7c516b-9dcd-41a8-99d3-54425d29895b" providerId="ADAL" clId="{0DB7DED0-4122-49FC-8FF8-673912CFA348}" dt="2021-11-30T14:01:46.222" v="1777" actId="20577"/>
        <pc:sldMkLst>
          <pc:docMk/>
          <pc:sldMk cId="4001898953" sldId="260"/>
        </pc:sldMkLst>
        <pc:spChg chg="mod">
          <ac:chgData name="Gerjan de Ruiter" userId="5d7c516b-9dcd-41a8-99d3-54425d29895b" providerId="ADAL" clId="{0DB7DED0-4122-49FC-8FF8-673912CFA348}" dt="2021-11-30T14:01:46.222" v="1777" actId="20577"/>
          <ac:spMkLst>
            <pc:docMk/>
            <pc:sldMk cId="4001898953" sldId="260"/>
            <ac:spMk id="2" creationId="{B588EAD3-64C7-4F75-940A-41633D786B72}"/>
          </ac:spMkLst>
        </pc:spChg>
        <pc:spChg chg="add del mod">
          <ac:chgData name="Gerjan de Ruiter" userId="5d7c516b-9dcd-41a8-99d3-54425d29895b" providerId="ADAL" clId="{0DB7DED0-4122-49FC-8FF8-673912CFA348}" dt="2021-11-30T13:41:52.712" v="626"/>
          <ac:spMkLst>
            <pc:docMk/>
            <pc:sldMk cId="4001898953" sldId="260"/>
            <ac:spMk id="3" creationId="{962D882E-95C0-4D4B-805D-37E055E975CF}"/>
          </ac:spMkLst>
        </pc:spChg>
        <pc:spChg chg="add del mod">
          <ac:chgData name="Gerjan de Ruiter" userId="5d7c516b-9dcd-41a8-99d3-54425d29895b" providerId="ADAL" clId="{0DB7DED0-4122-49FC-8FF8-673912CFA348}" dt="2021-11-30T13:46:27.695" v="999"/>
          <ac:spMkLst>
            <pc:docMk/>
            <pc:sldMk cId="4001898953" sldId="260"/>
            <ac:spMk id="4" creationId="{1CAA298B-36F9-467A-A635-D0D0BB5D40CA}"/>
          </ac:spMkLst>
        </pc:spChg>
        <pc:spChg chg="mod">
          <ac:chgData name="Gerjan de Ruiter" userId="5d7c516b-9dcd-41a8-99d3-54425d29895b" providerId="ADAL" clId="{0DB7DED0-4122-49FC-8FF8-673912CFA348}" dt="2021-11-30T13:40:30.204" v="348" actId="12"/>
          <ac:spMkLst>
            <pc:docMk/>
            <pc:sldMk cId="4001898953" sldId="260"/>
            <ac:spMk id="7" creationId="{D9584CA9-D59E-41F0-AB09-621D92F4AE3E}"/>
          </ac:spMkLst>
        </pc:spChg>
        <pc:picChg chg="del">
          <ac:chgData name="Gerjan de Ruiter" userId="5d7c516b-9dcd-41a8-99d3-54425d29895b" providerId="ADAL" clId="{0DB7DED0-4122-49FC-8FF8-673912CFA348}" dt="2021-11-30T13:41:40.265" v="623" actId="478"/>
          <ac:picMkLst>
            <pc:docMk/>
            <pc:sldMk cId="4001898953" sldId="260"/>
            <ac:picMk id="8" creationId="{D411E006-9CA8-40E9-A381-E0D8532309CC}"/>
          </ac:picMkLst>
        </pc:picChg>
        <pc:picChg chg="add del mod">
          <ac:chgData name="Gerjan de Ruiter" userId="5d7c516b-9dcd-41a8-99d3-54425d29895b" providerId="ADAL" clId="{0DB7DED0-4122-49FC-8FF8-673912CFA348}" dt="2021-11-30T13:42:03.908" v="633" actId="21"/>
          <ac:picMkLst>
            <pc:docMk/>
            <pc:sldMk cId="4001898953" sldId="260"/>
            <ac:picMk id="9" creationId="{E054A454-A5E5-4DB7-A9EC-90C6D5342A4D}"/>
          </ac:picMkLst>
        </pc:picChg>
        <pc:picChg chg="del">
          <ac:chgData name="Gerjan de Ruiter" userId="5d7c516b-9dcd-41a8-99d3-54425d29895b" providerId="ADAL" clId="{0DB7DED0-4122-49FC-8FF8-673912CFA348}" dt="2021-11-30T13:41:40.605" v="624" actId="478"/>
          <ac:picMkLst>
            <pc:docMk/>
            <pc:sldMk cId="4001898953" sldId="260"/>
            <ac:picMk id="10" creationId="{4E68DF12-305F-4154-8F70-0F748904B254}"/>
          </ac:picMkLst>
        </pc:picChg>
        <pc:picChg chg="add mod">
          <ac:chgData name="Gerjan de Ruiter" userId="5d7c516b-9dcd-41a8-99d3-54425d29895b" providerId="ADAL" clId="{0DB7DED0-4122-49FC-8FF8-673912CFA348}" dt="2021-11-30T13:46:42.581" v="1002" actId="1076"/>
          <ac:picMkLst>
            <pc:docMk/>
            <pc:sldMk cId="4001898953" sldId="260"/>
            <ac:picMk id="11" creationId="{8A792A59-28F1-4A8D-87E3-FA94C3352803}"/>
          </ac:picMkLst>
        </pc:picChg>
      </pc:sldChg>
      <pc:sldChg chg="addSp delSp modSp add modAnim">
        <pc:chgData name="Gerjan de Ruiter" userId="5d7c516b-9dcd-41a8-99d3-54425d29895b" providerId="ADAL" clId="{0DB7DED0-4122-49FC-8FF8-673912CFA348}" dt="2021-11-30T13:43:19.672" v="659"/>
        <pc:sldMkLst>
          <pc:docMk/>
          <pc:sldMk cId="1725706503" sldId="296"/>
        </pc:sldMkLst>
        <pc:picChg chg="add mod">
          <ac:chgData name="Gerjan de Ruiter" userId="5d7c516b-9dcd-41a8-99d3-54425d29895b" providerId="ADAL" clId="{0DB7DED0-4122-49FC-8FF8-673912CFA348}" dt="2021-11-30T13:42:50.645" v="651" actId="1076"/>
          <ac:picMkLst>
            <pc:docMk/>
            <pc:sldMk cId="1725706503" sldId="296"/>
            <ac:picMk id="8" creationId="{C8A58B48-674F-417A-823E-A491D14CD7D6}"/>
          </ac:picMkLst>
        </pc:picChg>
        <pc:picChg chg="add mod">
          <ac:chgData name="Gerjan de Ruiter" userId="5d7c516b-9dcd-41a8-99d3-54425d29895b" providerId="ADAL" clId="{0DB7DED0-4122-49FC-8FF8-673912CFA348}" dt="2021-11-30T13:42:19.079" v="642" actId="1076"/>
          <ac:picMkLst>
            <pc:docMk/>
            <pc:sldMk cId="1725706503" sldId="296"/>
            <ac:picMk id="9" creationId="{52B38C4D-1FAB-458F-8026-DFE7658CC4F6}"/>
          </ac:picMkLst>
        </pc:picChg>
        <pc:picChg chg="add mod">
          <ac:chgData name="Gerjan de Ruiter" userId="5d7c516b-9dcd-41a8-99d3-54425d29895b" providerId="ADAL" clId="{0DB7DED0-4122-49FC-8FF8-673912CFA348}" dt="2021-11-30T13:42:51.942" v="653" actId="1076"/>
          <ac:picMkLst>
            <pc:docMk/>
            <pc:sldMk cId="1725706503" sldId="296"/>
            <ac:picMk id="1026" creationId="{F722CDD2-3EA5-4960-A649-BF3E3E6F12FE}"/>
          </ac:picMkLst>
        </pc:picChg>
        <pc:picChg chg="del">
          <ac:chgData name="Gerjan de Ruiter" userId="5d7c516b-9dcd-41a8-99d3-54425d29895b" providerId="ADAL" clId="{0DB7DED0-4122-49FC-8FF8-673912CFA348}" dt="2021-11-30T13:42:06.063" v="634" actId="478"/>
          <ac:picMkLst>
            <pc:docMk/>
            <pc:sldMk cId="1725706503" sldId="296"/>
            <ac:picMk id="3074" creationId="{F5D430BE-7FA6-441F-A76E-20BDEAD665AA}"/>
          </ac:picMkLst>
        </pc:picChg>
      </pc:sldChg>
      <pc:sldChg chg="modSp add mod">
        <pc:chgData name="Gerjan de Ruiter" userId="5d7c516b-9dcd-41a8-99d3-54425d29895b" providerId="ADAL" clId="{0DB7DED0-4122-49FC-8FF8-673912CFA348}" dt="2021-11-30T14:17:36.525" v="1895" actId="1076"/>
        <pc:sldMkLst>
          <pc:docMk/>
          <pc:sldMk cId="732918189" sldId="307"/>
        </pc:sldMkLst>
        <pc:picChg chg="mod">
          <ac:chgData name="Gerjan de Ruiter" userId="5d7c516b-9dcd-41a8-99d3-54425d29895b" providerId="ADAL" clId="{0DB7DED0-4122-49FC-8FF8-673912CFA348}" dt="2021-11-30T14:17:36.525" v="1895" actId="1076"/>
          <ac:picMkLst>
            <pc:docMk/>
            <pc:sldMk cId="732918189" sldId="307"/>
            <ac:picMk id="11" creationId="{82FC7026-5571-44B2-965F-DA790808B4EE}"/>
          </ac:picMkLst>
        </pc:picChg>
      </pc:sldChg>
      <pc:sldChg chg="modSp add mod">
        <pc:chgData name="Gerjan de Ruiter" userId="5d7c516b-9dcd-41a8-99d3-54425d29895b" providerId="ADAL" clId="{0DB7DED0-4122-49FC-8FF8-673912CFA348}" dt="2021-11-30T13:59:56.768" v="1767" actId="20577"/>
        <pc:sldMkLst>
          <pc:docMk/>
          <pc:sldMk cId="2085089113" sldId="309"/>
        </pc:sldMkLst>
        <pc:spChg chg="mod">
          <ac:chgData name="Gerjan de Ruiter" userId="5d7c516b-9dcd-41a8-99d3-54425d29895b" providerId="ADAL" clId="{0DB7DED0-4122-49FC-8FF8-673912CFA348}" dt="2021-11-30T13:59:56.768" v="1767" actId="20577"/>
          <ac:spMkLst>
            <pc:docMk/>
            <pc:sldMk cId="2085089113" sldId="309"/>
            <ac:spMk id="2" creationId="{085E3CA4-61CA-4A7D-AE75-5167FB029A8D}"/>
          </ac:spMkLst>
        </pc:spChg>
      </pc:sldChg>
      <pc:sldChg chg="modSp add mod modClrScheme chgLayout">
        <pc:chgData name="Gerjan de Ruiter" userId="5d7c516b-9dcd-41a8-99d3-54425d29895b" providerId="ADAL" clId="{0DB7DED0-4122-49FC-8FF8-673912CFA348}" dt="2021-11-30T14:02:15.163" v="1788" actId="700"/>
        <pc:sldMkLst>
          <pc:docMk/>
          <pc:sldMk cId="664617033" sldId="313"/>
        </pc:sldMkLst>
        <pc:spChg chg="mod ord">
          <ac:chgData name="Gerjan de Ruiter" userId="5d7c516b-9dcd-41a8-99d3-54425d29895b" providerId="ADAL" clId="{0DB7DED0-4122-49FC-8FF8-673912CFA348}" dt="2021-11-30T14:02:15.163" v="1788" actId="700"/>
          <ac:spMkLst>
            <pc:docMk/>
            <pc:sldMk cId="664617033" sldId="313"/>
            <ac:spMk id="4" creationId="{535F1B9C-3ABB-4D4E-AA90-528D4904DB68}"/>
          </ac:spMkLst>
        </pc:spChg>
        <pc:spChg chg="mod ord">
          <ac:chgData name="Gerjan de Ruiter" userId="5d7c516b-9dcd-41a8-99d3-54425d29895b" providerId="ADAL" clId="{0DB7DED0-4122-49FC-8FF8-673912CFA348}" dt="2021-11-30T14:02:15.163" v="1788" actId="700"/>
          <ac:spMkLst>
            <pc:docMk/>
            <pc:sldMk cId="664617033" sldId="313"/>
            <ac:spMk id="5" creationId="{CFC39D62-B32F-4A9C-9CCF-C91F5A1CF170}"/>
          </ac:spMkLst>
        </pc:spChg>
      </pc:sldChg>
      <pc:sldChg chg="add">
        <pc:chgData name="Gerjan de Ruiter" userId="5d7c516b-9dcd-41a8-99d3-54425d29895b" providerId="ADAL" clId="{0DB7DED0-4122-49FC-8FF8-673912CFA348}" dt="2021-11-30T13:40:00.580" v="344"/>
        <pc:sldMkLst>
          <pc:docMk/>
          <pc:sldMk cId="2528951425" sldId="337"/>
        </pc:sldMkLst>
      </pc:sldChg>
      <pc:sldChg chg="modSp add mod">
        <pc:chgData name="Gerjan de Ruiter" userId="5d7c516b-9dcd-41a8-99d3-54425d29895b" providerId="ADAL" clId="{0DB7DED0-4122-49FC-8FF8-673912CFA348}" dt="2021-11-30T13:48:20.712" v="1122" actId="20577"/>
        <pc:sldMkLst>
          <pc:docMk/>
          <pc:sldMk cId="1455760885" sldId="338"/>
        </pc:sldMkLst>
        <pc:spChg chg="mod">
          <ac:chgData name="Gerjan de Ruiter" userId="5d7c516b-9dcd-41a8-99d3-54425d29895b" providerId="ADAL" clId="{0DB7DED0-4122-49FC-8FF8-673912CFA348}" dt="2021-11-30T13:48:20.712" v="1122" actId="20577"/>
          <ac:spMkLst>
            <pc:docMk/>
            <pc:sldMk cId="1455760885" sldId="338"/>
            <ac:spMk id="5" creationId="{599893E1-B7DA-4988-AA10-5F62527FCEEE}"/>
          </ac:spMkLst>
        </pc:spChg>
      </pc:sldChg>
      <pc:sldChg chg="addSp modSp new mod modNotesTx">
        <pc:chgData name="Gerjan de Ruiter" userId="5d7c516b-9dcd-41a8-99d3-54425d29895b" providerId="ADAL" clId="{0DB7DED0-4122-49FC-8FF8-673912CFA348}" dt="2021-11-30T14:00:09.821" v="1774" actId="1076"/>
        <pc:sldMkLst>
          <pc:docMk/>
          <pc:sldMk cId="2875007343" sldId="339"/>
        </pc:sldMkLst>
        <pc:spChg chg="mod">
          <ac:chgData name="Gerjan de Ruiter" userId="5d7c516b-9dcd-41a8-99d3-54425d29895b" providerId="ADAL" clId="{0DB7DED0-4122-49FC-8FF8-673912CFA348}" dt="2021-11-30T14:00:05.302" v="1773" actId="20577"/>
          <ac:spMkLst>
            <pc:docMk/>
            <pc:sldMk cId="2875007343" sldId="339"/>
            <ac:spMk id="2" creationId="{DE31D1FA-640D-4018-9004-166E56F530BD}"/>
          </ac:spMkLst>
        </pc:spChg>
        <pc:spChg chg="mod">
          <ac:chgData name="Gerjan de Ruiter" userId="5d7c516b-9dcd-41a8-99d3-54425d29895b" providerId="ADAL" clId="{0DB7DED0-4122-49FC-8FF8-673912CFA348}" dt="2021-11-30T13:52:21.154" v="1593" actId="113"/>
          <ac:spMkLst>
            <pc:docMk/>
            <pc:sldMk cId="2875007343" sldId="339"/>
            <ac:spMk id="3" creationId="{A9CE3F4E-479D-43C0-BCA7-6144C853F673}"/>
          </ac:spMkLst>
        </pc:spChg>
        <pc:spChg chg="mod">
          <ac:chgData name="Gerjan de Ruiter" userId="5d7c516b-9dcd-41a8-99d3-54425d29895b" providerId="ADAL" clId="{0DB7DED0-4122-49FC-8FF8-673912CFA348}" dt="2021-11-30T13:52:33.738" v="1597" actId="113"/>
          <ac:spMkLst>
            <pc:docMk/>
            <pc:sldMk cId="2875007343" sldId="339"/>
            <ac:spMk id="4" creationId="{1E9FD014-0A26-4450-BAD7-12B088E10584}"/>
          </ac:spMkLst>
        </pc:spChg>
        <pc:picChg chg="add mod">
          <ac:chgData name="Gerjan de Ruiter" userId="5d7c516b-9dcd-41a8-99d3-54425d29895b" providerId="ADAL" clId="{0DB7DED0-4122-49FC-8FF8-673912CFA348}" dt="2021-11-30T14:00:09.821" v="1774" actId="1076"/>
          <ac:picMkLst>
            <pc:docMk/>
            <pc:sldMk cId="2875007343" sldId="339"/>
            <ac:picMk id="3074" creationId="{95E9106F-1887-4917-BCCB-AF0190FD9C2A}"/>
          </ac:picMkLst>
        </pc:picChg>
      </pc:sldChg>
      <pc:sldChg chg="addSp delSp modSp new mod modClrScheme chgLayout">
        <pc:chgData name="Gerjan de Ruiter" userId="5d7c516b-9dcd-41a8-99d3-54425d29895b" providerId="ADAL" clId="{0DB7DED0-4122-49FC-8FF8-673912CFA348}" dt="2021-11-30T14:02:37.218" v="1860" actId="700"/>
        <pc:sldMkLst>
          <pc:docMk/>
          <pc:sldMk cId="960676465" sldId="340"/>
        </pc:sldMkLst>
        <pc:spChg chg="del mod ord">
          <ac:chgData name="Gerjan de Ruiter" userId="5d7c516b-9dcd-41a8-99d3-54425d29895b" providerId="ADAL" clId="{0DB7DED0-4122-49FC-8FF8-673912CFA348}" dt="2021-11-30T14:02:19.722" v="1790" actId="700"/>
          <ac:spMkLst>
            <pc:docMk/>
            <pc:sldMk cId="960676465" sldId="340"/>
            <ac:spMk id="2" creationId="{79056031-8CEE-4496-8509-70BD50CE698E}"/>
          </ac:spMkLst>
        </pc:spChg>
        <pc:spChg chg="del mod ord">
          <ac:chgData name="Gerjan de Ruiter" userId="5d7c516b-9dcd-41a8-99d3-54425d29895b" providerId="ADAL" clId="{0DB7DED0-4122-49FC-8FF8-673912CFA348}" dt="2021-11-30T14:02:19.722" v="1790" actId="700"/>
          <ac:spMkLst>
            <pc:docMk/>
            <pc:sldMk cId="960676465" sldId="340"/>
            <ac:spMk id="3" creationId="{E7304C49-BE31-4781-8682-C7E257199507}"/>
          </ac:spMkLst>
        </pc:spChg>
        <pc:spChg chg="del">
          <ac:chgData name="Gerjan de Ruiter" userId="5d7c516b-9dcd-41a8-99d3-54425d29895b" providerId="ADAL" clId="{0DB7DED0-4122-49FC-8FF8-673912CFA348}" dt="2021-11-30T14:02:19.722" v="1790" actId="700"/>
          <ac:spMkLst>
            <pc:docMk/>
            <pc:sldMk cId="960676465" sldId="340"/>
            <ac:spMk id="4" creationId="{8D4E2D5B-32A9-4350-829B-B001729D4F95}"/>
          </ac:spMkLst>
        </pc:spChg>
        <pc:spChg chg="add mod ord">
          <ac:chgData name="Gerjan de Ruiter" userId="5d7c516b-9dcd-41a8-99d3-54425d29895b" providerId="ADAL" clId="{0DB7DED0-4122-49FC-8FF8-673912CFA348}" dt="2021-11-30T14:02:37.218" v="1860" actId="700"/>
          <ac:spMkLst>
            <pc:docMk/>
            <pc:sldMk cId="960676465" sldId="340"/>
            <ac:spMk id="5" creationId="{8273E202-8D17-4D3D-9ED8-49864B57042B}"/>
          </ac:spMkLst>
        </pc:spChg>
        <pc:spChg chg="add del mod ord">
          <ac:chgData name="Gerjan de Ruiter" userId="5d7c516b-9dcd-41a8-99d3-54425d29895b" providerId="ADAL" clId="{0DB7DED0-4122-49FC-8FF8-673912CFA348}" dt="2021-11-30T14:02:37.218" v="1860" actId="700"/>
          <ac:spMkLst>
            <pc:docMk/>
            <pc:sldMk cId="960676465" sldId="340"/>
            <ac:spMk id="6" creationId="{2F6A60BF-145C-4107-8D02-52958A64E1A3}"/>
          </ac:spMkLst>
        </pc:spChg>
      </pc:sldChg>
      <pc:sldChg chg="modSp new mod">
        <pc:chgData name="Gerjan de Ruiter" userId="5d7c516b-9dcd-41a8-99d3-54425d29895b" providerId="ADAL" clId="{0DB7DED0-4122-49FC-8FF8-673912CFA348}" dt="2021-11-30T14:03:09.226" v="1892" actId="313"/>
        <pc:sldMkLst>
          <pc:docMk/>
          <pc:sldMk cId="2907176816" sldId="341"/>
        </pc:sldMkLst>
        <pc:spChg chg="mod">
          <ac:chgData name="Gerjan de Ruiter" userId="5d7c516b-9dcd-41a8-99d3-54425d29895b" providerId="ADAL" clId="{0DB7DED0-4122-49FC-8FF8-673912CFA348}" dt="2021-11-30T14:03:09.226" v="1892" actId="313"/>
          <ac:spMkLst>
            <pc:docMk/>
            <pc:sldMk cId="2907176816" sldId="341"/>
            <ac:spMk id="2" creationId="{2D5981C5-DE8C-4794-B8E6-1EE437B8EDED}"/>
          </ac:spMkLst>
        </pc:spChg>
      </pc:sldChg>
      <pc:sldMasterChg chg="delSldLayout">
        <pc:chgData name="Gerjan de Ruiter" userId="5d7c516b-9dcd-41a8-99d3-54425d29895b" providerId="ADAL" clId="{0DB7DED0-4122-49FC-8FF8-673912CFA348}" dt="2021-11-30T13:36:30.059" v="53" actId="47"/>
        <pc:sldMasterMkLst>
          <pc:docMk/>
          <pc:sldMasterMk cId="3600472947" sldId="2147483660"/>
        </pc:sldMasterMkLst>
        <pc:sldLayoutChg chg="del">
          <pc:chgData name="Gerjan de Ruiter" userId="5d7c516b-9dcd-41a8-99d3-54425d29895b" providerId="ADAL" clId="{0DB7DED0-4122-49FC-8FF8-673912CFA348}" dt="2021-11-30T13:36:30.059" v="53" actId="47"/>
          <pc:sldLayoutMkLst>
            <pc:docMk/>
            <pc:sldMasterMk cId="3600472947" sldId="2147483660"/>
            <pc:sldLayoutMk cId="478347516" sldId="214748369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CAF6D-F117-498D-88BB-E8F2683E71CE}" type="datetimeFigureOut">
              <a:rPr lang="nl-NL" smtClean="0"/>
              <a:t>30-11-2021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8F64F-ACFB-41E6-B3D5-45987F2468AF}" type="slidenum">
              <a:rPr lang="nl-NL" smtClean="0"/>
              <a:t>‹nr.›</a:t>
            </a:fld>
            <a:endParaRPr lang="nl-NL"/>
          </a:p>
        </p:txBody>
      </p:sp>
    </p:spTree>
    <p:extLst>
      <p:ext uri="{BB962C8B-B14F-4D97-AF65-F5344CB8AC3E}">
        <p14:creationId xmlns:p14="http://schemas.microsoft.com/office/powerpoint/2010/main" val="364788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6</a:t>
            </a:fld>
            <a:endParaRPr lang="nl-NL"/>
          </a:p>
        </p:txBody>
      </p:sp>
    </p:spTree>
    <p:extLst>
      <p:ext uri="{BB962C8B-B14F-4D97-AF65-F5344CB8AC3E}">
        <p14:creationId xmlns:p14="http://schemas.microsoft.com/office/powerpoint/2010/main" val="157356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E717A6-8351-4986-9073-7DB7B79D7FB8}" type="slidenum">
              <a:rPr lang="nl-NL" smtClean="0"/>
              <a:t>9</a:t>
            </a:fld>
            <a:endParaRPr lang="nl-NL"/>
          </a:p>
        </p:txBody>
      </p:sp>
    </p:spTree>
    <p:extLst>
      <p:ext uri="{BB962C8B-B14F-4D97-AF65-F5344CB8AC3E}">
        <p14:creationId xmlns:p14="http://schemas.microsoft.com/office/powerpoint/2010/main" val="209993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Uitwisselen van de voortgang, hoe gaat het ermee waar is iedere groep mee bezig?</a:t>
            </a:r>
          </a:p>
          <a:p>
            <a:r>
              <a:rPr lang="nl-NL" dirty="0"/>
              <a:t>Hebben jullie iets nodig van de andere groep?</a:t>
            </a:r>
          </a:p>
        </p:txBody>
      </p:sp>
      <p:sp>
        <p:nvSpPr>
          <p:cNvPr id="4" name="Tijdelijke aanduiding voor dianummer 3"/>
          <p:cNvSpPr>
            <a:spLocks noGrp="1"/>
          </p:cNvSpPr>
          <p:nvPr>
            <p:ph type="sldNum" sz="quarter" idx="5"/>
          </p:nvPr>
        </p:nvSpPr>
        <p:spPr/>
        <p:txBody>
          <a:bodyPr/>
          <a:lstStyle/>
          <a:p>
            <a:fld id="{D198F64F-ACFB-41E6-B3D5-45987F2468AF}" type="slidenum">
              <a:rPr lang="nl-NL" smtClean="0"/>
              <a:t>12</a:t>
            </a:fld>
            <a:endParaRPr lang="nl-NL"/>
          </a:p>
        </p:txBody>
      </p:sp>
    </p:spTree>
    <p:extLst>
      <p:ext uri="{BB962C8B-B14F-4D97-AF65-F5344CB8AC3E}">
        <p14:creationId xmlns:p14="http://schemas.microsoft.com/office/powerpoint/2010/main" val="183199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1932495-0198-4408-BB59-C4D009EDAF9D}" type="slidenum">
              <a:rPr lang="nl-NL" smtClean="0"/>
              <a:t>13</a:t>
            </a:fld>
            <a:endParaRPr lang="nl-NL"/>
          </a:p>
        </p:txBody>
      </p:sp>
    </p:spTree>
    <p:extLst>
      <p:ext uri="{BB962C8B-B14F-4D97-AF65-F5344CB8AC3E}">
        <p14:creationId xmlns:p14="http://schemas.microsoft.com/office/powerpoint/2010/main" val="2952506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30-11-2021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399145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0999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960403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300776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855033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39900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106761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20495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234376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241928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30-11-2021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4487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195189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30-11-2021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26428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30-11-2021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213421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92307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066628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49539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709A1B0-6768-47C7-8E14-570385D6950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8302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967824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30-11-2021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261147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30-11-2021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1518254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223185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30-11-2021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783449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497024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0D5FE-E705-487D-B07D-0B8BBF01970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98309D2-48DC-4E51-A836-D623C1D81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02521AF-A533-48C4-9E38-21C580626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CF5E57-D277-4EF7-A7A8-4D396467654E}"/>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6" name="Tijdelijke aanduiding voor voettekst 5">
            <a:extLst>
              <a:ext uri="{FF2B5EF4-FFF2-40B4-BE49-F238E27FC236}">
                <a16:creationId xmlns:a16="http://schemas.microsoft.com/office/drawing/2014/main" id="{B490725D-E5A2-470C-880E-2BDBADF202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D52A75-BFB1-4E90-B243-7E67DF41A7EE}"/>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193099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30-11-2021</a:t>
            </a:fld>
            <a:endParaRPr lang="nl-NL"/>
          </a:p>
        </p:txBody>
      </p:sp>
    </p:spTree>
    <p:extLst>
      <p:ext uri="{BB962C8B-B14F-4D97-AF65-F5344CB8AC3E}">
        <p14:creationId xmlns:p14="http://schemas.microsoft.com/office/powerpoint/2010/main" val="383639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113422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2197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27981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28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29166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9F709F3-81CC-4F8E-8542-7CD3EA128C5E}"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0472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1" r:id="rId30"/>
    <p:sldLayoutId id="2147483692"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Mijn onderneming</a:t>
            </a:r>
          </a:p>
          <a:p>
            <a:pPr>
              <a:lnSpc>
                <a:spcPct val="90000"/>
              </a:lnSpc>
              <a:spcAft>
                <a:spcPts val="600"/>
              </a:spcAft>
            </a:pPr>
            <a:r>
              <a:rPr lang="nl-NL" dirty="0"/>
              <a:t>Hernieuwbare energie</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36496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CA195-0842-491F-8DA3-22F31B6B2D09}"/>
              </a:ext>
            </a:extLst>
          </p:cNvPr>
          <p:cNvSpPr>
            <a:spLocks noGrp="1"/>
          </p:cNvSpPr>
          <p:nvPr>
            <p:ph type="title"/>
          </p:nvPr>
        </p:nvSpPr>
        <p:spPr>
          <a:xfrm>
            <a:off x="371476" y="296863"/>
            <a:ext cx="10108030" cy="1160403"/>
          </a:xfrm>
        </p:spPr>
        <p:txBody>
          <a:bodyPr anchor="t">
            <a:normAutofit/>
          </a:bodyPr>
          <a:lstStyle/>
          <a:p>
            <a:r>
              <a:rPr lang="nl-NL" dirty="0"/>
              <a:t>3. Expertgroepen Hernieuwbare energie</a:t>
            </a:r>
          </a:p>
        </p:txBody>
      </p:sp>
      <p:sp>
        <p:nvSpPr>
          <p:cNvPr id="3" name="Tijdelijke aanduiding voor inhoud 2">
            <a:extLst>
              <a:ext uri="{FF2B5EF4-FFF2-40B4-BE49-F238E27FC236}">
                <a16:creationId xmlns:a16="http://schemas.microsoft.com/office/drawing/2014/main" id="{9FE8200A-495B-449B-AC00-7E5D471725E8}"/>
              </a:ext>
            </a:extLst>
          </p:cNvPr>
          <p:cNvSpPr>
            <a:spLocks noGrp="1"/>
          </p:cNvSpPr>
          <p:nvPr>
            <p:ph sz="half" idx="1"/>
          </p:nvPr>
        </p:nvSpPr>
        <p:spPr>
          <a:xfrm>
            <a:off x="838200" y="1825625"/>
            <a:ext cx="5181600" cy="4351338"/>
          </a:xfrm>
        </p:spPr>
        <p:txBody>
          <a:bodyPr>
            <a:normAutofit fontScale="92500" lnSpcReduction="10000"/>
          </a:bodyPr>
          <a:lstStyle/>
          <a:p>
            <a:pPr marL="0" indent="0">
              <a:lnSpc>
                <a:spcPct val="90000"/>
              </a:lnSpc>
              <a:spcAft>
                <a:spcPts val="600"/>
              </a:spcAft>
              <a:buNone/>
            </a:pPr>
            <a:r>
              <a:rPr lang="nl-NL" sz="1700" b="1" dirty="0">
                <a:effectLst/>
              </a:rPr>
              <a:t>Hoe: </a:t>
            </a:r>
            <a:r>
              <a:rPr lang="nl-NL" sz="1700" b="0" dirty="0"/>
              <a:t>Duo’s</a:t>
            </a:r>
            <a:br>
              <a:rPr lang="nl-NL" sz="1700" dirty="0"/>
            </a:br>
            <a:r>
              <a:rPr lang="nl-NL" sz="1700" b="1" dirty="0">
                <a:effectLst/>
              </a:rPr>
              <a:t>Hulp</a:t>
            </a:r>
            <a:r>
              <a:rPr lang="nl-NL" sz="1700" dirty="0">
                <a:effectLst/>
              </a:rPr>
              <a:t>: </a:t>
            </a:r>
            <a:r>
              <a:rPr lang="nl-NL" sz="1700" b="0" dirty="0">
                <a:effectLst/>
              </a:rPr>
              <a:t>Internet</a:t>
            </a:r>
            <a:br>
              <a:rPr lang="nl-NL" sz="1700" dirty="0"/>
            </a:br>
            <a:r>
              <a:rPr lang="nl-NL" sz="1700" b="1" dirty="0">
                <a:effectLst/>
              </a:rPr>
              <a:t>Uitkomst:</a:t>
            </a:r>
            <a:r>
              <a:rPr lang="nl-NL" sz="1700" dirty="0">
                <a:effectLst/>
              </a:rPr>
              <a:t> </a:t>
            </a:r>
            <a:r>
              <a:rPr lang="nl-NL" sz="1700" b="0" dirty="0">
                <a:effectLst/>
              </a:rPr>
              <a:t>korte presentaties over een hernieuwbare energie vorm</a:t>
            </a:r>
            <a:br>
              <a:rPr lang="nl-NL" sz="1700" b="0" dirty="0">
                <a:effectLst/>
              </a:rPr>
            </a:br>
            <a:r>
              <a:rPr lang="nl-NL" sz="1700" b="1" dirty="0">
                <a:effectLst/>
              </a:rPr>
              <a:t>Tijd:</a:t>
            </a:r>
            <a:r>
              <a:rPr lang="nl-NL" sz="1700" dirty="0">
                <a:effectLst/>
              </a:rPr>
              <a:t> </a:t>
            </a:r>
            <a:r>
              <a:rPr lang="nl-NL" sz="1700" b="0" dirty="0">
                <a:effectLst/>
              </a:rPr>
              <a:t>20 -30 minuten, plus 5 – 10 minuten presenteren</a:t>
            </a:r>
            <a:br>
              <a:rPr lang="nl-NL" sz="1700" dirty="0">
                <a:effectLst/>
              </a:rPr>
            </a:br>
            <a:r>
              <a:rPr lang="nl-NL" sz="1700" b="1" dirty="0">
                <a:effectLst/>
              </a:rPr>
              <a:t>Wat:  </a:t>
            </a:r>
            <a:r>
              <a:rPr lang="nl-NL" sz="1700" b="0" dirty="0">
                <a:effectLst/>
              </a:rPr>
              <a:t>Ga op onderzoek uit naar jou hernieuwbare energievorm, maak hier een presentatie van en presenteer deze aan de rest</a:t>
            </a:r>
          </a:p>
          <a:p>
            <a:pPr marL="0" indent="0">
              <a:lnSpc>
                <a:spcPct val="90000"/>
              </a:lnSpc>
              <a:spcAft>
                <a:spcPts val="600"/>
              </a:spcAft>
              <a:buNone/>
            </a:pPr>
            <a:r>
              <a:rPr lang="nl-NL" sz="1700" i="1" dirty="0">
                <a:effectLst/>
              </a:rPr>
              <a:t>vragen:</a:t>
            </a:r>
          </a:p>
          <a:p>
            <a:pPr>
              <a:lnSpc>
                <a:spcPct val="90000"/>
              </a:lnSpc>
              <a:spcAft>
                <a:spcPts val="600"/>
              </a:spcAft>
            </a:pPr>
            <a:r>
              <a:rPr lang="nl-NL" sz="1700" b="0" i="1" dirty="0">
                <a:effectLst/>
              </a:rPr>
              <a:t>Hoe werkt de hernieuwbare energie techniek, let er op hou het simpel maar niet te simpel.</a:t>
            </a:r>
          </a:p>
          <a:p>
            <a:pPr>
              <a:lnSpc>
                <a:spcPct val="90000"/>
              </a:lnSpc>
              <a:spcAft>
                <a:spcPts val="600"/>
              </a:spcAft>
            </a:pPr>
            <a:r>
              <a:rPr lang="nl-NL" sz="1700" b="0" i="1" dirty="0"/>
              <a:t>Welke voordelen zijn er </a:t>
            </a:r>
          </a:p>
          <a:p>
            <a:pPr>
              <a:lnSpc>
                <a:spcPct val="90000"/>
              </a:lnSpc>
              <a:spcAft>
                <a:spcPts val="600"/>
              </a:spcAft>
            </a:pPr>
            <a:r>
              <a:rPr lang="nl-NL" sz="1700" b="0" i="1" dirty="0">
                <a:effectLst/>
              </a:rPr>
              <a:t>Welke nadelen zijn er</a:t>
            </a:r>
          </a:p>
          <a:p>
            <a:pPr>
              <a:lnSpc>
                <a:spcPct val="90000"/>
              </a:lnSpc>
              <a:spcAft>
                <a:spcPts val="600"/>
              </a:spcAft>
            </a:pPr>
            <a:r>
              <a:rPr lang="nl-NL" sz="1700" b="0" i="1" dirty="0"/>
              <a:t>Een ontwikkelingen die te maken heeft met de hernieuwbare energie vorm</a:t>
            </a:r>
          </a:p>
          <a:p>
            <a:pPr>
              <a:lnSpc>
                <a:spcPct val="90000"/>
              </a:lnSpc>
              <a:spcAft>
                <a:spcPts val="600"/>
              </a:spcAft>
            </a:pPr>
            <a:endParaRPr lang="nl-NL" sz="1700" dirty="0">
              <a:effectLst/>
            </a:endParaRPr>
          </a:p>
          <a:p>
            <a:pPr marL="0" indent="0">
              <a:lnSpc>
                <a:spcPct val="90000"/>
              </a:lnSpc>
              <a:spcAft>
                <a:spcPts val="600"/>
              </a:spcAft>
              <a:buNone/>
            </a:pPr>
            <a:r>
              <a:rPr lang="nl-NL" sz="1700" dirty="0">
                <a:effectLst/>
              </a:rPr>
              <a:t>Let erop deel de gemaakte presentatie met de docent zodat deze verwerkt kan worden in deze </a:t>
            </a:r>
            <a:r>
              <a:rPr lang="nl-NL" sz="1700" dirty="0" err="1">
                <a:effectLst/>
              </a:rPr>
              <a:t>powerpoint</a:t>
            </a:r>
            <a:br>
              <a:rPr lang="nl-NL" sz="1700" dirty="0">
                <a:effectLst/>
              </a:rPr>
            </a:br>
            <a:endParaRPr lang="nl-NL" sz="1700" dirty="0">
              <a:effectLst/>
            </a:endParaRPr>
          </a:p>
        </p:txBody>
      </p:sp>
      <p:pic>
        <p:nvPicPr>
          <p:cNvPr id="2050" name="Picture 2" descr="Aandeel hernieuwbare energie stijgt | Innova Energie">
            <a:extLst>
              <a:ext uri="{FF2B5EF4-FFF2-40B4-BE49-F238E27FC236}">
                <a16:creationId xmlns:a16="http://schemas.microsoft.com/office/drawing/2014/main" id="{6D3994E5-1CE6-459F-A037-BCB12116C9C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0690" r="-3" b="-3"/>
          <a:stretch/>
        </p:blipFill>
        <p:spPr bwMode="auto">
          <a:xfrm>
            <a:off x="6694714" y="1825625"/>
            <a:ext cx="5181600" cy="4351338"/>
          </a:xfrm>
          <a:prstGeom prst="rect">
            <a:avLst/>
          </a:prstGeom>
          <a:solidFill>
            <a:srgbClr val="FFFFFF"/>
          </a:solidFill>
        </p:spPr>
      </p:pic>
    </p:spTree>
    <p:extLst>
      <p:ext uri="{BB962C8B-B14F-4D97-AF65-F5344CB8AC3E}">
        <p14:creationId xmlns:p14="http://schemas.microsoft.com/office/powerpoint/2010/main" val="297607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981C5-DE8C-4794-B8E6-1EE437B8EDED}"/>
              </a:ext>
            </a:extLst>
          </p:cNvPr>
          <p:cNvSpPr>
            <a:spLocks noGrp="1"/>
          </p:cNvSpPr>
          <p:nvPr>
            <p:ph type="ctrTitle"/>
          </p:nvPr>
        </p:nvSpPr>
        <p:spPr/>
        <p:txBody>
          <a:bodyPr/>
          <a:lstStyle/>
          <a:p>
            <a:r>
              <a:rPr lang="nl-NL" dirty="0"/>
              <a:t>Project ‘Koffiebeker’</a:t>
            </a:r>
          </a:p>
        </p:txBody>
      </p:sp>
    </p:spTree>
    <p:extLst>
      <p:ext uri="{BB962C8B-B14F-4D97-AF65-F5344CB8AC3E}">
        <p14:creationId xmlns:p14="http://schemas.microsoft.com/office/powerpoint/2010/main" val="290717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1D1FA-640D-4018-9004-166E56F530BD}"/>
              </a:ext>
            </a:extLst>
          </p:cNvPr>
          <p:cNvSpPr>
            <a:spLocks noGrp="1"/>
          </p:cNvSpPr>
          <p:nvPr>
            <p:ph type="title"/>
          </p:nvPr>
        </p:nvSpPr>
        <p:spPr/>
        <p:txBody>
          <a:bodyPr/>
          <a:lstStyle/>
          <a:p>
            <a:r>
              <a:rPr lang="nl-NL" dirty="0"/>
              <a:t>4. Project koffiebeker </a:t>
            </a:r>
          </a:p>
        </p:txBody>
      </p:sp>
      <p:sp>
        <p:nvSpPr>
          <p:cNvPr id="3" name="Tijdelijke aanduiding voor inhoud 2">
            <a:extLst>
              <a:ext uri="{FF2B5EF4-FFF2-40B4-BE49-F238E27FC236}">
                <a16:creationId xmlns:a16="http://schemas.microsoft.com/office/drawing/2014/main" id="{A9CE3F4E-479D-43C0-BCA7-6144C853F673}"/>
              </a:ext>
            </a:extLst>
          </p:cNvPr>
          <p:cNvSpPr>
            <a:spLocks noGrp="1"/>
          </p:cNvSpPr>
          <p:nvPr>
            <p:ph sz="half" idx="1"/>
          </p:nvPr>
        </p:nvSpPr>
        <p:spPr>
          <a:xfrm>
            <a:off x="838200" y="1825625"/>
            <a:ext cx="5181600" cy="501939"/>
          </a:xfrm>
        </p:spPr>
        <p:txBody>
          <a:bodyPr/>
          <a:lstStyle/>
          <a:p>
            <a:pPr marL="0" indent="0">
              <a:buNone/>
            </a:pPr>
            <a:r>
              <a:rPr lang="nl-NL" b="1" dirty="0"/>
              <a:t>Circulaire spoelbak</a:t>
            </a:r>
          </a:p>
          <a:p>
            <a:pPr marL="0" indent="0">
              <a:buNone/>
            </a:pPr>
            <a:endParaRPr lang="nl-NL" dirty="0"/>
          </a:p>
        </p:txBody>
      </p:sp>
      <p:sp>
        <p:nvSpPr>
          <p:cNvPr id="4" name="Tijdelijke aanduiding voor inhoud 3">
            <a:extLst>
              <a:ext uri="{FF2B5EF4-FFF2-40B4-BE49-F238E27FC236}">
                <a16:creationId xmlns:a16="http://schemas.microsoft.com/office/drawing/2014/main" id="{1E9FD014-0A26-4450-BAD7-12B088E10584}"/>
              </a:ext>
            </a:extLst>
          </p:cNvPr>
          <p:cNvSpPr>
            <a:spLocks noGrp="1"/>
          </p:cNvSpPr>
          <p:nvPr>
            <p:ph sz="half" idx="2"/>
          </p:nvPr>
        </p:nvSpPr>
        <p:spPr>
          <a:xfrm>
            <a:off x="6172200" y="1825625"/>
            <a:ext cx="5181600" cy="418811"/>
          </a:xfrm>
        </p:spPr>
        <p:txBody>
          <a:bodyPr/>
          <a:lstStyle/>
          <a:p>
            <a:pPr marL="0" indent="0">
              <a:buNone/>
            </a:pPr>
            <a:r>
              <a:rPr lang="nl-NL" b="1" dirty="0"/>
              <a:t>Workshop </a:t>
            </a:r>
            <a:r>
              <a:rPr lang="nl-NL" b="1" dirty="0" err="1"/>
              <a:t>costumize</a:t>
            </a:r>
            <a:r>
              <a:rPr lang="nl-NL" b="1" dirty="0"/>
              <a:t> studio-T mok</a:t>
            </a:r>
          </a:p>
          <a:p>
            <a:pPr marL="0" indent="0">
              <a:buNone/>
            </a:pPr>
            <a:endParaRPr lang="nl-NL" dirty="0"/>
          </a:p>
        </p:txBody>
      </p:sp>
      <p:pic>
        <p:nvPicPr>
          <p:cNvPr id="3074" name="Picture 2" descr="VIPP | De patiënt meer inzicht in zijn eigen zorg">
            <a:extLst>
              <a:ext uri="{FF2B5EF4-FFF2-40B4-BE49-F238E27FC236}">
                <a16:creationId xmlns:a16="http://schemas.microsoft.com/office/drawing/2014/main" id="{95E9106F-1887-4917-BCCB-AF0190FD9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616" y="2520662"/>
            <a:ext cx="714375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07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35F1B9C-3ABB-4D4E-AA90-528D4904DB68}"/>
              </a:ext>
            </a:extLst>
          </p:cNvPr>
          <p:cNvSpPr>
            <a:spLocks noGrp="1"/>
          </p:cNvSpPr>
          <p:nvPr>
            <p:ph type="title"/>
          </p:nvPr>
        </p:nvSpPr>
        <p:spPr>
          <a:xfrm>
            <a:off x="371476" y="296863"/>
            <a:ext cx="10108030" cy="1160403"/>
          </a:xfrm>
        </p:spPr>
        <p:txBody>
          <a:bodyPr anchor="t">
            <a:normAutofit/>
          </a:bodyPr>
          <a:lstStyle/>
          <a:p>
            <a:r>
              <a:rPr lang="nl-NL" dirty="0"/>
              <a:t>Aan het einde van de dag</a:t>
            </a:r>
          </a:p>
        </p:txBody>
      </p:sp>
      <p:sp>
        <p:nvSpPr>
          <p:cNvPr id="5" name="Tijdelijke aanduiding voor inhoud 4">
            <a:extLst>
              <a:ext uri="{FF2B5EF4-FFF2-40B4-BE49-F238E27FC236}">
                <a16:creationId xmlns:a16="http://schemas.microsoft.com/office/drawing/2014/main" id="{CFC39D62-B32F-4A9C-9CCF-C91F5A1CF170}"/>
              </a:ext>
            </a:extLst>
          </p:cNvPr>
          <p:cNvSpPr>
            <a:spLocks noGrp="1"/>
          </p:cNvSpPr>
          <p:nvPr>
            <p:ph sz="half" idx="1"/>
          </p:nvPr>
        </p:nvSpPr>
        <p:spPr>
          <a:xfrm>
            <a:off x="6197600" y="1600201"/>
            <a:ext cx="5384800" cy="4525963"/>
          </a:xfrm>
        </p:spPr>
        <p:txBody>
          <a:bodyPr>
            <a:normAutofit fontScale="92500"/>
          </a:bodyPr>
          <a:lstStyle/>
          <a:p>
            <a:pPr>
              <a:buFont typeface="Wingdings" panose="05000000000000000000" pitchFamily="2" charset="2"/>
              <a:buChar char="ü"/>
            </a:pPr>
            <a:r>
              <a:rPr lang="nl-NL" sz="2800" dirty="0"/>
              <a:t>Je kan de wet van snuf uitleggen</a:t>
            </a:r>
          </a:p>
          <a:p>
            <a:pPr>
              <a:buFont typeface="Wingdings" panose="05000000000000000000" pitchFamily="2" charset="2"/>
              <a:buChar char="ü"/>
            </a:pPr>
            <a:r>
              <a:rPr lang="nl-NL" sz="2800" dirty="0"/>
              <a:t>Je kan verschillen benoemen tussen de huidige economie en de circulaire economie.</a:t>
            </a:r>
          </a:p>
          <a:p>
            <a:pPr>
              <a:buFont typeface="Wingdings" panose="05000000000000000000" pitchFamily="2" charset="2"/>
              <a:buChar char="ü"/>
            </a:pPr>
            <a:r>
              <a:rPr lang="nl-NL" sz="2800" dirty="0"/>
              <a:t>Je weet wat het verschil is tussen </a:t>
            </a:r>
            <a:r>
              <a:rPr lang="en-US" sz="2800" dirty="0"/>
              <a:t>eco-</a:t>
            </a:r>
            <a:r>
              <a:rPr lang="en-US" sz="2800" dirty="0" err="1"/>
              <a:t>efficiëntie</a:t>
            </a:r>
            <a:r>
              <a:rPr lang="en-US" sz="2800" dirty="0"/>
              <a:t> </a:t>
            </a:r>
            <a:r>
              <a:rPr lang="en-US" sz="2800" dirty="0" err="1"/>
              <a:t>en</a:t>
            </a:r>
            <a:r>
              <a:rPr lang="en-US" sz="2800" dirty="0"/>
              <a:t> eco-</a:t>
            </a:r>
            <a:r>
              <a:rPr lang="en-US" sz="2800" dirty="0" err="1"/>
              <a:t>effectiviteit</a:t>
            </a:r>
            <a:r>
              <a:rPr lang="en-US" sz="2800" dirty="0"/>
              <a:t>.</a:t>
            </a:r>
            <a:endParaRPr lang="nl-NL" sz="2800" dirty="0"/>
          </a:p>
          <a:p>
            <a:pPr>
              <a:buFont typeface="Wingdings" panose="05000000000000000000" pitchFamily="2" charset="2"/>
              <a:buChar char="ü"/>
            </a:pPr>
            <a:r>
              <a:rPr lang="nl-NL" sz="2800" dirty="0"/>
              <a:t>Ken je de definitie van circulaire economie.</a:t>
            </a:r>
          </a:p>
          <a:p>
            <a:pPr>
              <a:buFont typeface="Wingdings" panose="05000000000000000000" pitchFamily="2" charset="2"/>
              <a:buChar char="ü"/>
            </a:pPr>
            <a:r>
              <a:rPr lang="nl-NL" sz="2800" dirty="0"/>
              <a:t>Je weet om drie uitgangspunten de circulaire economie heeft. Je weet wat systeemverandering is.</a:t>
            </a:r>
          </a:p>
          <a:p>
            <a:pPr marL="0" indent="0">
              <a:spcAft>
                <a:spcPts val="600"/>
              </a:spcAft>
              <a:buNone/>
            </a:pPr>
            <a:endParaRPr lang="nl-NL" dirty="0"/>
          </a:p>
        </p:txBody>
      </p:sp>
      <p:pic>
        <p:nvPicPr>
          <p:cNvPr id="7" name="Afbeelding 6">
            <a:extLst>
              <a:ext uri="{FF2B5EF4-FFF2-40B4-BE49-F238E27FC236}">
                <a16:creationId xmlns:a16="http://schemas.microsoft.com/office/drawing/2014/main" id="{05E1812E-5644-404E-A19F-9963EFBFB624}"/>
              </a:ext>
            </a:extLst>
          </p:cNvPr>
          <p:cNvPicPr>
            <a:picLocks noChangeAspect="1"/>
          </p:cNvPicPr>
          <p:nvPr/>
        </p:nvPicPr>
        <p:blipFill>
          <a:blip r:embed="rId3"/>
          <a:stretch>
            <a:fillRect/>
          </a:stretch>
        </p:blipFill>
        <p:spPr>
          <a:xfrm>
            <a:off x="609600" y="1890999"/>
            <a:ext cx="5384800" cy="3944366"/>
          </a:xfrm>
          <a:prstGeom prst="rect">
            <a:avLst/>
          </a:prstGeom>
          <a:noFill/>
        </p:spPr>
      </p:pic>
    </p:spTree>
    <p:extLst>
      <p:ext uri="{BB962C8B-B14F-4D97-AF65-F5344CB8AC3E}">
        <p14:creationId xmlns:p14="http://schemas.microsoft.com/office/powerpoint/2010/main" val="252895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Periode overzicht</a:t>
            </a:r>
          </a:p>
        </p:txBody>
      </p:sp>
      <p:graphicFrame>
        <p:nvGraphicFramePr>
          <p:cNvPr id="9" name="Tabel 9">
            <a:extLst>
              <a:ext uri="{FF2B5EF4-FFF2-40B4-BE49-F238E27FC236}">
                <a16:creationId xmlns:a16="http://schemas.microsoft.com/office/drawing/2014/main" id="{58263304-E62C-4776-8421-AAF3A9E924AD}"/>
              </a:ext>
            </a:extLst>
          </p:cNvPr>
          <p:cNvGraphicFramePr>
            <a:graphicFrameLocks noGrp="1"/>
          </p:cNvGraphicFramePr>
          <p:nvPr>
            <p:ph idx="1"/>
            <p:extLst>
              <p:ext uri="{D42A27DB-BD31-4B8C-83A1-F6EECF244321}">
                <p14:modId xmlns:p14="http://schemas.microsoft.com/office/powerpoint/2010/main" val="3647311024"/>
              </p:ext>
            </p:extLst>
          </p:nvPr>
        </p:nvGraphicFramePr>
        <p:xfrm>
          <a:off x="212723" y="1389380"/>
          <a:ext cx="6742713" cy="4572000"/>
        </p:xfrm>
        <a:graphic>
          <a:graphicData uri="http://schemas.openxmlformats.org/drawingml/2006/table">
            <a:tbl>
              <a:tblPr firstRow="1" bandRow="1">
                <a:tableStyleId>{073A0DAA-6AF3-43AB-8588-CEC1D06C72B9}</a:tableStyleId>
              </a:tblPr>
              <a:tblGrid>
                <a:gridCol w="1043322">
                  <a:extLst>
                    <a:ext uri="{9D8B030D-6E8A-4147-A177-3AD203B41FA5}">
                      <a16:colId xmlns:a16="http://schemas.microsoft.com/office/drawing/2014/main" val="1616475657"/>
                    </a:ext>
                  </a:extLst>
                </a:gridCol>
                <a:gridCol w="3685367">
                  <a:extLst>
                    <a:ext uri="{9D8B030D-6E8A-4147-A177-3AD203B41FA5}">
                      <a16:colId xmlns:a16="http://schemas.microsoft.com/office/drawing/2014/main" val="3999504125"/>
                    </a:ext>
                  </a:extLst>
                </a:gridCol>
                <a:gridCol w="2014024">
                  <a:extLst>
                    <a:ext uri="{9D8B030D-6E8A-4147-A177-3AD203B41FA5}">
                      <a16:colId xmlns:a16="http://schemas.microsoft.com/office/drawing/2014/main" val="924182445"/>
                    </a:ext>
                  </a:extLst>
                </a:gridCol>
              </a:tblGrid>
              <a:tr h="355971">
                <a:tc>
                  <a:txBody>
                    <a:bodyPr/>
                    <a:lstStyle/>
                    <a:p>
                      <a:r>
                        <a:rPr lang="nl-NL" dirty="0"/>
                        <a:t>Week</a:t>
                      </a:r>
                    </a:p>
                  </a:txBody>
                  <a:tcPr/>
                </a:tc>
                <a:tc>
                  <a:txBody>
                    <a:bodyPr/>
                    <a:lstStyle/>
                    <a:p>
                      <a:r>
                        <a:rPr lang="nl-NL" dirty="0"/>
                        <a:t>Onderwerp</a:t>
                      </a:r>
                    </a:p>
                  </a:txBody>
                  <a:tcPr/>
                </a:tc>
                <a:tc>
                  <a:txBody>
                    <a:bodyPr/>
                    <a:lstStyle/>
                    <a:p>
                      <a:r>
                        <a:rPr lang="nl-NL" dirty="0"/>
                        <a:t>Datum maandag</a:t>
                      </a:r>
                    </a:p>
                  </a:txBody>
                  <a:tcPr/>
                </a:tc>
                <a:extLst>
                  <a:ext uri="{0D108BD9-81ED-4DB2-BD59-A6C34878D82A}">
                    <a16:rowId xmlns:a16="http://schemas.microsoft.com/office/drawing/2014/main" val="3320247383"/>
                  </a:ext>
                </a:extLst>
              </a:tr>
              <a:tr h="355971">
                <a:tc>
                  <a:txBody>
                    <a:bodyPr/>
                    <a:lstStyle/>
                    <a:p>
                      <a:r>
                        <a:rPr lang="nl-NL" dirty="0"/>
                        <a:t>1</a:t>
                      </a:r>
                    </a:p>
                  </a:txBody>
                  <a:tcPr/>
                </a:tc>
                <a:tc>
                  <a:txBody>
                    <a:bodyPr/>
                    <a:lstStyle/>
                    <a:p>
                      <a:r>
                        <a:rPr lang="nl-NL" dirty="0"/>
                        <a:t>Introductie specialisatie</a:t>
                      </a:r>
                    </a:p>
                    <a:p>
                      <a:r>
                        <a:rPr lang="nl-NL" dirty="0"/>
                        <a:t>R-strategie</a:t>
                      </a:r>
                    </a:p>
                  </a:txBody>
                  <a:tcPr/>
                </a:tc>
                <a:tc>
                  <a:txBody>
                    <a:bodyPr/>
                    <a:lstStyle/>
                    <a:p>
                      <a:r>
                        <a:rPr lang="nl-NL" dirty="0"/>
                        <a:t>15-11</a:t>
                      </a:r>
                    </a:p>
                  </a:txBody>
                  <a:tcPr/>
                </a:tc>
                <a:extLst>
                  <a:ext uri="{0D108BD9-81ED-4DB2-BD59-A6C34878D82A}">
                    <a16:rowId xmlns:a16="http://schemas.microsoft.com/office/drawing/2014/main" val="3390899482"/>
                  </a:ext>
                </a:extLst>
              </a:tr>
              <a:tr h="509800">
                <a:tc>
                  <a:txBody>
                    <a:bodyPr/>
                    <a:lstStyle/>
                    <a:p>
                      <a:r>
                        <a:rPr lang="nl-NL" b="0" dirty="0"/>
                        <a:t>2</a:t>
                      </a:r>
                    </a:p>
                  </a:txBody>
                  <a:tcPr/>
                </a:tc>
                <a:tc>
                  <a:txBody>
                    <a:bodyPr/>
                    <a:lstStyle/>
                    <a:p>
                      <a:r>
                        <a:rPr lang="nl-NL" b="0" dirty="0"/>
                        <a:t>Uitganspunten circulaire economie</a:t>
                      </a:r>
                    </a:p>
                  </a:txBody>
                  <a:tcPr/>
                </a:tc>
                <a:tc>
                  <a:txBody>
                    <a:bodyPr/>
                    <a:lstStyle/>
                    <a:p>
                      <a:r>
                        <a:rPr lang="nl-NL" dirty="0"/>
                        <a:t>22-11</a:t>
                      </a:r>
                    </a:p>
                  </a:txBody>
                  <a:tcPr/>
                </a:tc>
                <a:extLst>
                  <a:ext uri="{0D108BD9-81ED-4DB2-BD59-A6C34878D82A}">
                    <a16:rowId xmlns:a16="http://schemas.microsoft.com/office/drawing/2014/main" val="3072080638"/>
                  </a:ext>
                </a:extLst>
              </a:tr>
              <a:tr h="355971">
                <a:tc>
                  <a:txBody>
                    <a:bodyPr/>
                    <a:lstStyle/>
                    <a:p>
                      <a:r>
                        <a:rPr lang="nl-NL" dirty="0"/>
                        <a:t>3</a:t>
                      </a:r>
                    </a:p>
                  </a:txBody>
                  <a:tcPr/>
                </a:tc>
                <a:tc>
                  <a:txBody>
                    <a:bodyPr/>
                    <a:lstStyle/>
                    <a:p>
                      <a:r>
                        <a:rPr lang="nl-NL" dirty="0"/>
                        <a:t>Hernieuwbare energie</a:t>
                      </a:r>
                    </a:p>
                  </a:txBody>
                  <a:tcPr/>
                </a:tc>
                <a:tc>
                  <a:txBody>
                    <a:bodyPr/>
                    <a:lstStyle/>
                    <a:p>
                      <a:r>
                        <a:rPr lang="nl-NL" dirty="0"/>
                        <a:t>29-11</a:t>
                      </a:r>
                    </a:p>
                  </a:txBody>
                  <a:tcPr/>
                </a:tc>
                <a:extLst>
                  <a:ext uri="{0D108BD9-81ED-4DB2-BD59-A6C34878D82A}">
                    <a16:rowId xmlns:a16="http://schemas.microsoft.com/office/drawing/2014/main" val="2063592790"/>
                  </a:ext>
                </a:extLst>
              </a:tr>
              <a:tr h="355971">
                <a:tc>
                  <a:txBody>
                    <a:bodyPr/>
                    <a:lstStyle/>
                    <a:p>
                      <a:r>
                        <a:rPr lang="nl-NL" dirty="0"/>
                        <a:t>4</a:t>
                      </a:r>
                    </a:p>
                  </a:txBody>
                  <a:tcPr/>
                </a:tc>
                <a:tc>
                  <a:txBody>
                    <a:bodyPr/>
                    <a:lstStyle/>
                    <a:p>
                      <a:r>
                        <a:rPr lang="nl-NL" dirty="0"/>
                        <a:t>Systeemdenken</a:t>
                      </a:r>
                    </a:p>
                  </a:txBody>
                  <a:tcPr/>
                </a:tc>
                <a:tc>
                  <a:txBody>
                    <a:bodyPr/>
                    <a:lstStyle/>
                    <a:p>
                      <a:r>
                        <a:rPr lang="nl-NL" dirty="0"/>
                        <a:t>6-12</a:t>
                      </a:r>
                    </a:p>
                  </a:txBody>
                  <a:tcPr/>
                </a:tc>
                <a:extLst>
                  <a:ext uri="{0D108BD9-81ED-4DB2-BD59-A6C34878D82A}">
                    <a16:rowId xmlns:a16="http://schemas.microsoft.com/office/drawing/2014/main" val="3447836521"/>
                  </a:ext>
                </a:extLst>
              </a:tr>
              <a:tr h="355971">
                <a:tc>
                  <a:txBody>
                    <a:bodyPr/>
                    <a:lstStyle/>
                    <a:p>
                      <a:r>
                        <a:rPr lang="nl-NL" dirty="0"/>
                        <a:t>5</a:t>
                      </a:r>
                    </a:p>
                  </a:txBody>
                  <a:tcPr/>
                </a:tc>
                <a:tc>
                  <a:txBody>
                    <a:bodyPr/>
                    <a:lstStyle/>
                    <a:p>
                      <a:r>
                        <a:rPr lang="nl-NL" i="0" dirty="0"/>
                        <a:t>Businessmodellen</a:t>
                      </a:r>
                    </a:p>
                  </a:txBody>
                  <a:tcPr/>
                </a:tc>
                <a:tc>
                  <a:txBody>
                    <a:bodyPr/>
                    <a:lstStyle/>
                    <a:p>
                      <a:r>
                        <a:rPr lang="nl-NL" dirty="0"/>
                        <a:t>13-12</a:t>
                      </a:r>
                    </a:p>
                  </a:txBody>
                  <a:tcPr/>
                </a:tc>
                <a:extLst>
                  <a:ext uri="{0D108BD9-81ED-4DB2-BD59-A6C34878D82A}">
                    <a16:rowId xmlns:a16="http://schemas.microsoft.com/office/drawing/2014/main" val="2280175249"/>
                  </a:ext>
                </a:extLst>
              </a:tr>
              <a:tr h="355971">
                <a:tc>
                  <a:txBody>
                    <a:bodyPr/>
                    <a:lstStyle/>
                    <a:p>
                      <a:r>
                        <a:rPr lang="nl-NL" dirty="0">
                          <a:solidFill>
                            <a:srgbClr val="FF0000"/>
                          </a:solidFill>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solidFill>
                            <a:srgbClr val="FF0000"/>
                          </a:solidFill>
                        </a:rPr>
                        <a:t>Kerst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20-12</a:t>
                      </a:r>
                    </a:p>
                  </a:txBody>
                  <a:tcPr/>
                </a:tc>
                <a:extLst>
                  <a:ext uri="{0D108BD9-81ED-4DB2-BD59-A6C34878D82A}">
                    <a16:rowId xmlns:a16="http://schemas.microsoft.com/office/drawing/2014/main" val="3297281177"/>
                  </a:ext>
                </a:extLst>
              </a:tr>
              <a:tr h="355971">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Waardeketen en waardes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20-12</a:t>
                      </a:r>
                    </a:p>
                  </a:txBody>
                  <a:tcPr/>
                </a:tc>
                <a:extLst>
                  <a:ext uri="{0D108BD9-81ED-4DB2-BD59-A6C34878D82A}">
                    <a16:rowId xmlns:a16="http://schemas.microsoft.com/office/drawing/2014/main" val="3263428967"/>
                  </a:ext>
                </a:extLst>
              </a:tr>
              <a:tr h="355971">
                <a:tc>
                  <a:txBody>
                    <a:bodyPr/>
                    <a:lstStyle/>
                    <a:p>
                      <a:r>
                        <a:rPr lang="nl-NL" dirty="0"/>
                        <a:t>8</a:t>
                      </a:r>
                    </a:p>
                  </a:txBody>
                  <a:tcPr/>
                </a:tc>
                <a:tc>
                  <a:txBody>
                    <a:bodyPr/>
                    <a:lstStyle/>
                    <a:p>
                      <a:r>
                        <a:rPr lang="nl-NL" dirty="0"/>
                        <a:t>Potentie en wet- en regelgeving</a:t>
                      </a:r>
                    </a:p>
                  </a:txBody>
                  <a:tcPr/>
                </a:tc>
                <a:tc>
                  <a:txBody>
                    <a:bodyPr/>
                    <a:lstStyle/>
                    <a:p>
                      <a:r>
                        <a:rPr lang="nl-NL" dirty="0"/>
                        <a:t>17-01</a:t>
                      </a:r>
                    </a:p>
                  </a:txBody>
                  <a:tcPr/>
                </a:tc>
                <a:extLst>
                  <a:ext uri="{0D108BD9-81ED-4DB2-BD59-A6C34878D82A}">
                    <a16:rowId xmlns:a16="http://schemas.microsoft.com/office/drawing/2014/main" val="3065796129"/>
                  </a:ext>
                </a:extLst>
              </a:tr>
              <a:tr h="355971">
                <a:tc>
                  <a:txBody>
                    <a:bodyPr/>
                    <a:lstStyle/>
                    <a:p>
                      <a:r>
                        <a:rPr lang="nl-NL" dirty="0"/>
                        <a:t>9</a:t>
                      </a:r>
                    </a:p>
                  </a:txBody>
                  <a:tcPr/>
                </a:tc>
                <a:tc>
                  <a:txBody>
                    <a:bodyPr/>
                    <a:lstStyle/>
                    <a:p>
                      <a:r>
                        <a:rPr lang="nl-NL" dirty="0"/>
                        <a:t>Herhaling</a:t>
                      </a:r>
                    </a:p>
                  </a:txBody>
                  <a:tcPr/>
                </a:tc>
                <a:tc>
                  <a:txBody>
                    <a:bodyPr/>
                    <a:lstStyle/>
                    <a:p>
                      <a:r>
                        <a:rPr lang="nl-NL" dirty="0"/>
                        <a:t>24-01</a:t>
                      </a:r>
                    </a:p>
                  </a:txBody>
                  <a:tcPr/>
                </a:tc>
                <a:extLst>
                  <a:ext uri="{0D108BD9-81ED-4DB2-BD59-A6C34878D82A}">
                    <a16:rowId xmlns:a16="http://schemas.microsoft.com/office/drawing/2014/main" val="342935320"/>
                  </a:ext>
                </a:extLst>
              </a:tr>
              <a:tr h="355971">
                <a:tc>
                  <a:txBody>
                    <a:bodyPr/>
                    <a:lstStyle/>
                    <a:p>
                      <a:r>
                        <a:rPr lang="nl-NL" dirty="0"/>
                        <a:t>10</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833824953"/>
                  </a:ext>
                </a:extLst>
              </a:tr>
            </a:tbl>
          </a:graphicData>
        </a:graphic>
      </p:graphicFrame>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a:cxnSpLocks/>
          </p:cNvCxnSpPr>
          <p:nvPr/>
        </p:nvCxnSpPr>
        <p:spPr>
          <a:xfrm>
            <a:off x="150579" y="4493159"/>
            <a:ext cx="674271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7620941" y="974955"/>
            <a:ext cx="4019701" cy="45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80E7B3-87FA-4493-92B2-9790018E6AB4}"/>
              </a:ext>
            </a:extLst>
          </p:cNvPr>
          <p:cNvSpPr>
            <a:spLocks noGrp="1"/>
          </p:cNvSpPr>
          <p:nvPr>
            <p:ph type="title"/>
          </p:nvPr>
        </p:nvSpPr>
        <p:spPr/>
        <p:txBody>
          <a:bodyPr/>
          <a:lstStyle/>
          <a:p>
            <a:r>
              <a:rPr lang="nl-NL" dirty="0"/>
              <a:t>Vandaag </a:t>
            </a:r>
          </a:p>
        </p:txBody>
      </p:sp>
      <p:sp>
        <p:nvSpPr>
          <p:cNvPr id="5" name="Tijdelijke aanduiding voor inhoud 4">
            <a:extLst>
              <a:ext uri="{FF2B5EF4-FFF2-40B4-BE49-F238E27FC236}">
                <a16:creationId xmlns:a16="http://schemas.microsoft.com/office/drawing/2014/main" id="{599893E1-B7DA-4988-AA10-5F62527FCEEE}"/>
              </a:ext>
            </a:extLst>
          </p:cNvPr>
          <p:cNvSpPr>
            <a:spLocks noGrp="1"/>
          </p:cNvSpPr>
          <p:nvPr>
            <p:ph idx="1"/>
          </p:nvPr>
        </p:nvSpPr>
        <p:spPr/>
        <p:txBody>
          <a:bodyPr/>
          <a:lstStyle/>
          <a:p>
            <a:r>
              <a:rPr lang="nl-NL" dirty="0"/>
              <a:t>Terug naar vorige week</a:t>
            </a:r>
          </a:p>
          <a:p>
            <a:r>
              <a:rPr lang="nl-NL" dirty="0"/>
              <a:t>Hernieuwbare energie</a:t>
            </a:r>
          </a:p>
          <a:p>
            <a:r>
              <a:rPr lang="nl-NL" dirty="0"/>
              <a:t>Opdracht en presentaties</a:t>
            </a:r>
          </a:p>
          <a:p>
            <a:r>
              <a:rPr lang="nl-NL" dirty="0"/>
              <a:t>Project koffiebeker</a:t>
            </a:r>
          </a:p>
          <a:p>
            <a:pPr marL="933750" lvl="1" indent="-285750">
              <a:buFontTx/>
              <a:buChar char="-"/>
            </a:pPr>
            <a:r>
              <a:rPr lang="nl-NL" dirty="0"/>
              <a:t>Circulaire spoelbak</a:t>
            </a:r>
          </a:p>
          <a:p>
            <a:pPr marL="933750" lvl="1" indent="-285750">
              <a:buFontTx/>
              <a:buChar char="-"/>
            </a:pPr>
            <a:r>
              <a:rPr lang="nl-NL" dirty="0"/>
              <a:t>Workshop </a:t>
            </a:r>
            <a:r>
              <a:rPr lang="nl-NL" dirty="0" err="1"/>
              <a:t>costumize</a:t>
            </a:r>
            <a:r>
              <a:rPr lang="nl-NL" dirty="0"/>
              <a:t> studio-T mok</a:t>
            </a:r>
          </a:p>
        </p:txBody>
      </p:sp>
      <p:pic>
        <p:nvPicPr>
          <p:cNvPr id="1026" name="Picture 2" descr="Circulaire economie: betekenis? (+ voorbeelden)">
            <a:extLst>
              <a:ext uri="{FF2B5EF4-FFF2-40B4-BE49-F238E27FC236}">
                <a16:creationId xmlns:a16="http://schemas.microsoft.com/office/drawing/2014/main" id="{0EECB070-1C26-4BEB-8BCB-985C0890296E}"/>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524" t="-1279" r="-1261" b="3293"/>
          <a:stretch/>
        </p:blipFill>
        <p:spPr bwMode="auto">
          <a:xfrm>
            <a:off x="5912731" y="1919339"/>
            <a:ext cx="5645149" cy="2461099"/>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6">
            <a:extLst>
              <a:ext uri="{FF2B5EF4-FFF2-40B4-BE49-F238E27FC236}">
                <a16:creationId xmlns:a16="http://schemas.microsoft.com/office/drawing/2014/main" id="{926DECFE-A6AD-40B1-A6A7-7ADFC1A0D7D2}"/>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145576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9584CA9-D59E-41F0-AB09-621D92F4AE3E}"/>
              </a:ext>
            </a:extLst>
          </p:cNvPr>
          <p:cNvSpPr>
            <a:spLocks noGrp="1"/>
          </p:cNvSpPr>
          <p:nvPr>
            <p:ph type="body" sz="quarter" idx="13"/>
          </p:nvPr>
        </p:nvSpPr>
        <p:spPr>
          <a:xfrm>
            <a:off x="1135830" y="1132479"/>
            <a:ext cx="3875010" cy="3957296"/>
          </a:xfrm>
        </p:spPr>
        <p:txBody>
          <a:bodyPr/>
          <a:lstStyle/>
          <a:p>
            <a:pPr>
              <a:buFont typeface="Wingdings" panose="05000000000000000000" pitchFamily="2" charset="2"/>
              <a:buChar char="ü"/>
            </a:pPr>
            <a:r>
              <a:rPr lang="nl-NL" dirty="0"/>
              <a:t>Je kan de wet van snuf uitleggen</a:t>
            </a:r>
          </a:p>
          <a:p>
            <a:pPr>
              <a:buFont typeface="Wingdings" panose="05000000000000000000" pitchFamily="2" charset="2"/>
              <a:buChar char="ü"/>
            </a:pPr>
            <a:r>
              <a:rPr lang="nl-NL" dirty="0"/>
              <a:t>Je kan verschillen benoemen tussen de huidige economie en de circulaire economie.</a:t>
            </a:r>
          </a:p>
          <a:p>
            <a:pPr>
              <a:buFont typeface="Wingdings" panose="05000000000000000000" pitchFamily="2" charset="2"/>
              <a:buChar char="ü"/>
            </a:pPr>
            <a:r>
              <a:rPr lang="nl-NL" dirty="0"/>
              <a:t>Je weet wat het verschil is tussen </a:t>
            </a:r>
            <a:r>
              <a:rPr lang="en-US" dirty="0"/>
              <a:t>eco-</a:t>
            </a:r>
            <a:r>
              <a:rPr lang="en-US" dirty="0" err="1"/>
              <a:t>efficiëntie</a:t>
            </a:r>
            <a:r>
              <a:rPr lang="en-US" dirty="0"/>
              <a:t> </a:t>
            </a:r>
            <a:r>
              <a:rPr lang="en-US" dirty="0" err="1"/>
              <a:t>en</a:t>
            </a:r>
            <a:r>
              <a:rPr lang="en-US" dirty="0"/>
              <a:t> eco-</a:t>
            </a:r>
            <a:r>
              <a:rPr lang="en-US" dirty="0" err="1"/>
              <a:t>effectiviteit</a:t>
            </a:r>
            <a:r>
              <a:rPr lang="en-US" dirty="0"/>
              <a:t>.</a:t>
            </a:r>
            <a:endParaRPr lang="nl-NL" dirty="0"/>
          </a:p>
          <a:p>
            <a:pPr>
              <a:buFont typeface="Wingdings" panose="05000000000000000000" pitchFamily="2" charset="2"/>
              <a:buChar char="ü"/>
            </a:pPr>
            <a:r>
              <a:rPr lang="nl-NL" dirty="0"/>
              <a:t>Ken je de definitie van circulaire economie.</a:t>
            </a:r>
          </a:p>
          <a:p>
            <a:pPr>
              <a:buFont typeface="Wingdings" panose="05000000000000000000" pitchFamily="2" charset="2"/>
              <a:buChar char="ü"/>
            </a:pPr>
            <a:r>
              <a:rPr lang="nl-NL" dirty="0"/>
              <a:t>Je weet om drie uitgangspunten de circulaire economie heeft. Je weet wat systeemverandering is</a:t>
            </a:r>
          </a:p>
        </p:txBody>
      </p:sp>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1. Vorige week</a:t>
            </a:r>
          </a:p>
        </p:txBody>
      </p:sp>
      <p:pic>
        <p:nvPicPr>
          <p:cNvPr id="11" name="Picture 2" descr="ce1">
            <a:extLst>
              <a:ext uri="{FF2B5EF4-FFF2-40B4-BE49-F238E27FC236}">
                <a16:creationId xmlns:a16="http://schemas.microsoft.com/office/drawing/2014/main" id="{8A792A59-28F1-4A8D-87E3-FA94C3352803}"/>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94" t="-1127" r="-476" b="-1"/>
          <a:stretch/>
        </p:blipFill>
        <p:spPr bwMode="auto">
          <a:xfrm>
            <a:off x="5420296" y="1132479"/>
            <a:ext cx="6388925" cy="395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9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1F079E8-E77F-4A19-BB5B-12EFAFCDD5AE}"/>
              </a:ext>
            </a:extLst>
          </p:cNvPr>
          <p:cNvSpPr>
            <a:spLocks noGrp="1"/>
          </p:cNvSpPr>
          <p:nvPr>
            <p:ph type="title"/>
          </p:nvPr>
        </p:nvSpPr>
        <p:spPr/>
        <p:txBody>
          <a:bodyPr/>
          <a:lstStyle/>
          <a:p>
            <a:pPr algn="ctr"/>
            <a:r>
              <a:rPr lang="nl-NL" dirty="0"/>
              <a:t>Transitie naar circulair</a:t>
            </a:r>
          </a:p>
        </p:txBody>
      </p:sp>
      <p:pic>
        <p:nvPicPr>
          <p:cNvPr id="11" name="Tijdelijke aanduiding voor inhoud 7">
            <a:extLst>
              <a:ext uri="{FF2B5EF4-FFF2-40B4-BE49-F238E27FC236}">
                <a16:creationId xmlns:a16="http://schemas.microsoft.com/office/drawing/2014/main" id="{82FC7026-5571-44B2-965F-DA790808B4EE}"/>
              </a:ext>
            </a:extLst>
          </p:cNvPr>
          <p:cNvPicPr>
            <a:picLocks noGrp="1" noChangeAspect="1"/>
          </p:cNvPicPr>
          <p:nvPr>
            <p:ph idx="1"/>
          </p:nvPr>
        </p:nvPicPr>
        <p:blipFill rotWithShape="1">
          <a:blip r:embed="rId2"/>
          <a:srcRect l="37871" t="29928" r="9895" b="7936"/>
          <a:stretch/>
        </p:blipFill>
        <p:spPr>
          <a:xfrm>
            <a:off x="2412736" y="1294428"/>
            <a:ext cx="7366528" cy="4929188"/>
          </a:xfrm>
        </p:spPr>
      </p:pic>
    </p:spTree>
    <p:extLst>
      <p:ext uri="{BB962C8B-B14F-4D97-AF65-F5344CB8AC3E}">
        <p14:creationId xmlns:p14="http://schemas.microsoft.com/office/powerpoint/2010/main" val="732918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6ADFB34-18B0-4224-9527-203DFA7AE60D}"/>
              </a:ext>
            </a:extLst>
          </p:cNvPr>
          <p:cNvSpPr>
            <a:spLocks noGrp="1"/>
          </p:cNvSpPr>
          <p:nvPr>
            <p:ph type="title"/>
          </p:nvPr>
        </p:nvSpPr>
        <p:spPr/>
        <p:txBody>
          <a:bodyPr/>
          <a:lstStyle/>
          <a:p>
            <a:r>
              <a:rPr lang="nl-NL" sz="3600" dirty="0"/>
              <a:t>Circulaire economie</a:t>
            </a:r>
          </a:p>
        </p:txBody>
      </p:sp>
      <p:sp>
        <p:nvSpPr>
          <p:cNvPr id="10" name="Tijdelijke aanduiding voor inhoud 9">
            <a:extLst>
              <a:ext uri="{FF2B5EF4-FFF2-40B4-BE49-F238E27FC236}">
                <a16:creationId xmlns:a16="http://schemas.microsoft.com/office/drawing/2014/main" id="{73D6AD15-9DF6-45EF-B235-957527780FA5}"/>
              </a:ext>
            </a:extLst>
          </p:cNvPr>
          <p:cNvSpPr>
            <a:spLocks noGrp="1"/>
          </p:cNvSpPr>
          <p:nvPr>
            <p:ph idx="1"/>
          </p:nvPr>
        </p:nvSpPr>
        <p:spPr/>
        <p:txBody>
          <a:bodyPr/>
          <a:lstStyle/>
          <a:p>
            <a:pPr marL="0" indent="0">
              <a:buNone/>
            </a:pPr>
            <a:r>
              <a:rPr lang="nl-NL" i="1" dirty="0"/>
              <a:t>Een circulaire economie is een economisch systeem van gesloten kringlopen waarin grondstoffen, onderdelen en producten hun waarde zo min mogelijk verliezen, hernieuwbare energiebronnen worden gebruikt en systeemdenken centraal staat. In dit artikel lichten we deze definitie verder toe.</a:t>
            </a:r>
          </a:p>
        </p:txBody>
      </p:sp>
      <p:sp>
        <p:nvSpPr>
          <p:cNvPr id="2" name="Ovaal 1">
            <a:extLst>
              <a:ext uri="{FF2B5EF4-FFF2-40B4-BE49-F238E27FC236}">
                <a16:creationId xmlns:a16="http://schemas.microsoft.com/office/drawing/2014/main" id="{2FD08C68-554D-462F-BEDA-6CE73642B9DB}"/>
              </a:ext>
            </a:extLst>
          </p:cNvPr>
          <p:cNvSpPr/>
          <p:nvPr/>
        </p:nvSpPr>
        <p:spPr>
          <a:xfrm>
            <a:off x="6096000" y="1687163"/>
            <a:ext cx="2068945" cy="3043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A7E2C11D-CA54-4950-A923-DC81E4B058E6}"/>
              </a:ext>
            </a:extLst>
          </p:cNvPr>
          <p:cNvSpPr/>
          <p:nvPr/>
        </p:nvSpPr>
        <p:spPr>
          <a:xfrm>
            <a:off x="5301673" y="1939636"/>
            <a:ext cx="3297381" cy="40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9095F412-A5A3-44B4-B551-0ED56829CB7E}"/>
              </a:ext>
            </a:extLst>
          </p:cNvPr>
          <p:cNvSpPr/>
          <p:nvPr/>
        </p:nvSpPr>
        <p:spPr>
          <a:xfrm>
            <a:off x="212436" y="2235938"/>
            <a:ext cx="1887549" cy="40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2" descr="Systeemdenken - Wikipedia">
            <a:extLst>
              <a:ext uri="{FF2B5EF4-FFF2-40B4-BE49-F238E27FC236}">
                <a16:creationId xmlns:a16="http://schemas.microsoft.com/office/drawing/2014/main" id="{C8A58B48-674F-417A-823E-A491D14CD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97" r="5497"/>
          <a:stretch>
            <a:fillRect/>
          </a:stretch>
        </p:blipFill>
        <p:spPr bwMode="auto">
          <a:xfrm>
            <a:off x="8913967" y="3352620"/>
            <a:ext cx="2292561" cy="257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2c kringloop">
            <a:extLst>
              <a:ext uri="{FF2B5EF4-FFF2-40B4-BE49-F238E27FC236}">
                <a16:creationId xmlns:a16="http://schemas.microsoft.com/office/drawing/2014/main" id="{52B38C4D-1FAB-458F-8026-DFE7658CC4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4042103"/>
            <a:ext cx="3926479" cy="16573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uurzame energie - Wikipedia">
            <a:extLst>
              <a:ext uri="{FF2B5EF4-FFF2-40B4-BE49-F238E27FC236}">
                <a16:creationId xmlns:a16="http://schemas.microsoft.com/office/drawing/2014/main" id="{F722CDD2-3EA5-4960-A649-BF3E3E6F1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537" y="3166100"/>
            <a:ext cx="3022847" cy="3022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35F1B9C-3ABB-4D4E-AA90-528D4904DB68}"/>
              </a:ext>
            </a:extLst>
          </p:cNvPr>
          <p:cNvSpPr>
            <a:spLocks noGrp="1"/>
          </p:cNvSpPr>
          <p:nvPr>
            <p:ph type="title"/>
          </p:nvPr>
        </p:nvSpPr>
        <p:spPr>
          <a:xfrm>
            <a:off x="609600" y="274638"/>
            <a:ext cx="10972800" cy="1143000"/>
          </a:xfrm>
        </p:spPr>
        <p:txBody>
          <a:bodyPr anchor="ctr">
            <a:normAutofit/>
          </a:bodyPr>
          <a:lstStyle/>
          <a:p>
            <a:r>
              <a:rPr lang="nl-NL" dirty="0"/>
              <a:t>Leerdoelen</a:t>
            </a:r>
          </a:p>
        </p:txBody>
      </p:sp>
      <p:sp>
        <p:nvSpPr>
          <p:cNvPr id="5" name="Tijdelijke aanduiding voor inhoud 4">
            <a:extLst>
              <a:ext uri="{FF2B5EF4-FFF2-40B4-BE49-F238E27FC236}">
                <a16:creationId xmlns:a16="http://schemas.microsoft.com/office/drawing/2014/main" id="{CFC39D62-B32F-4A9C-9CCF-C91F5A1CF170}"/>
              </a:ext>
            </a:extLst>
          </p:cNvPr>
          <p:cNvSpPr>
            <a:spLocks noGrp="1"/>
          </p:cNvSpPr>
          <p:nvPr>
            <p:ph sz="half" idx="1"/>
          </p:nvPr>
        </p:nvSpPr>
        <p:spPr>
          <a:xfrm>
            <a:off x="6197600" y="1600201"/>
            <a:ext cx="5384800" cy="4525963"/>
          </a:xfrm>
        </p:spPr>
        <p:txBody>
          <a:bodyPr>
            <a:normAutofit/>
          </a:bodyPr>
          <a:lstStyle/>
          <a:p>
            <a:pPr>
              <a:buFont typeface="Wingdings" panose="05000000000000000000" pitchFamily="2" charset="2"/>
              <a:buChar char="ü"/>
            </a:pPr>
            <a:r>
              <a:rPr lang="nl-NL" dirty="0"/>
              <a:t>Je kan verschillende vormen van hernieuwbare energie benoemen</a:t>
            </a:r>
          </a:p>
          <a:p>
            <a:pPr>
              <a:buFont typeface="Wingdings" panose="05000000000000000000" pitchFamily="2" charset="2"/>
              <a:buChar char="ü"/>
            </a:pPr>
            <a:r>
              <a:rPr lang="nl-NL" dirty="0"/>
              <a:t>Je kan voordelen benoemen van de verschillende soorten hernieuwbare energie</a:t>
            </a:r>
          </a:p>
          <a:p>
            <a:pPr>
              <a:buFont typeface="Wingdings" panose="05000000000000000000" pitchFamily="2" charset="2"/>
              <a:buChar char="ü"/>
            </a:pPr>
            <a:r>
              <a:rPr lang="nl-NL" dirty="0"/>
              <a:t>Je kan nadelen benoemen van de verschillende soorten hernieuwbare energie</a:t>
            </a:r>
          </a:p>
          <a:p>
            <a:pPr marL="0" indent="0">
              <a:buNone/>
            </a:pPr>
            <a:endParaRPr lang="nl-NL" dirty="0"/>
          </a:p>
        </p:txBody>
      </p:sp>
      <p:pic>
        <p:nvPicPr>
          <p:cNvPr id="2" name="Afbeelding 1">
            <a:extLst>
              <a:ext uri="{FF2B5EF4-FFF2-40B4-BE49-F238E27FC236}">
                <a16:creationId xmlns:a16="http://schemas.microsoft.com/office/drawing/2014/main" id="{260BBC75-AC44-490F-9365-FE849D831608}"/>
              </a:ext>
            </a:extLst>
          </p:cNvPr>
          <p:cNvPicPr>
            <a:picLocks noChangeAspect="1"/>
          </p:cNvPicPr>
          <p:nvPr/>
        </p:nvPicPr>
        <p:blipFill>
          <a:blip r:embed="rId2"/>
          <a:stretch>
            <a:fillRect/>
          </a:stretch>
        </p:blipFill>
        <p:spPr>
          <a:xfrm>
            <a:off x="1129097" y="1441257"/>
            <a:ext cx="4440195" cy="4843849"/>
          </a:xfrm>
          <a:prstGeom prst="rect">
            <a:avLst/>
          </a:prstGeom>
        </p:spPr>
      </p:pic>
    </p:spTree>
    <p:extLst>
      <p:ext uri="{BB962C8B-B14F-4D97-AF65-F5344CB8AC3E}">
        <p14:creationId xmlns:p14="http://schemas.microsoft.com/office/powerpoint/2010/main" val="66461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273E202-8D17-4D3D-9ED8-49864B57042B}"/>
              </a:ext>
            </a:extLst>
          </p:cNvPr>
          <p:cNvSpPr>
            <a:spLocks noGrp="1"/>
          </p:cNvSpPr>
          <p:nvPr>
            <p:ph type="ctrTitle"/>
          </p:nvPr>
        </p:nvSpPr>
        <p:spPr/>
        <p:txBody>
          <a:bodyPr/>
          <a:lstStyle/>
          <a:p>
            <a:r>
              <a:rPr lang="nl-NL" dirty="0"/>
              <a:t>Waarom is hernieuwbare energie nodig in een circulaire economie? </a:t>
            </a:r>
          </a:p>
        </p:txBody>
      </p:sp>
    </p:spTree>
    <p:extLst>
      <p:ext uri="{BB962C8B-B14F-4D97-AF65-F5344CB8AC3E}">
        <p14:creationId xmlns:p14="http://schemas.microsoft.com/office/powerpoint/2010/main" val="96067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E3CA4-61CA-4A7D-AE75-5167FB029A8D}"/>
              </a:ext>
            </a:extLst>
          </p:cNvPr>
          <p:cNvSpPr>
            <a:spLocks noGrp="1"/>
          </p:cNvSpPr>
          <p:nvPr>
            <p:ph type="title"/>
          </p:nvPr>
        </p:nvSpPr>
        <p:spPr>
          <a:xfrm>
            <a:off x="268014" y="409904"/>
            <a:ext cx="6921062" cy="599090"/>
          </a:xfrm>
        </p:spPr>
        <p:txBody>
          <a:bodyPr/>
          <a:lstStyle/>
          <a:p>
            <a:r>
              <a:rPr lang="nl-NL" dirty="0"/>
              <a:t>2. Hernieuwbare energie</a:t>
            </a:r>
          </a:p>
        </p:txBody>
      </p:sp>
      <p:pic>
        <p:nvPicPr>
          <p:cNvPr id="4" name="Afbeelding 3">
            <a:extLst>
              <a:ext uri="{FF2B5EF4-FFF2-40B4-BE49-F238E27FC236}">
                <a16:creationId xmlns:a16="http://schemas.microsoft.com/office/drawing/2014/main" id="{9EE6545C-3CEE-4F30-B89E-4DC568B79EEF}"/>
              </a:ext>
            </a:extLst>
          </p:cNvPr>
          <p:cNvPicPr>
            <a:picLocks noChangeAspect="1"/>
          </p:cNvPicPr>
          <p:nvPr/>
        </p:nvPicPr>
        <p:blipFill rotWithShape="1">
          <a:blip r:embed="rId3"/>
          <a:srcRect l="31573" t="27957" r="12903" b="17419"/>
          <a:stretch/>
        </p:blipFill>
        <p:spPr>
          <a:xfrm>
            <a:off x="1429406" y="1283325"/>
            <a:ext cx="9333187" cy="5164771"/>
          </a:xfrm>
          <a:prstGeom prst="rect">
            <a:avLst/>
          </a:prstGeom>
        </p:spPr>
      </p:pic>
    </p:spTree>
    <p:extLst>
      <p:ext uri="{BB962C8B-B14F-4D97-AF65-F5344CB8AC3E}">
        <p14:creationId xmlns:p14="http://schemas.microsoft.com/office/powerpoint/2010/main" val="2085089113"/>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 id="{96AF11D6-F62E-490E-B1A9-4741B18CE908}" vid="{3EAC1E87-1642-4EC5-836B-DED2D775096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0D4786-1096-43D1-95A5-5EC77BD01319}"/>
</file>

<file path=customXml/itemProps2.xml><?xml version="1.0" encoding="utf-8"?>
<ds:datastoreItem xmlns:ds="http://schemas.openxmlformats.org/officeDocument/2006/customXml" ds:itemID="{24EB007A-4AE2-48C6-BC3B-93DD64667706}"/>
</file>

<file path=customXml/itemProps3.xml><?xml version="1.0" encoding="utf-8"?>
<ds:datastoreItem xmlns:ds="http://schemas.openxmlformats.org/officeDocument/2006/customXml" ds:itemID="{70299E7C-1DE0-4955-9C4C-1879D5E6CBBA}"/>
</file>

<file path=docProps/app.xml><?xml version="1.0" encoding="utf-8"?>
<Properties xmlns="http://schemas.openxmlformats.org/officeDocument/2006/extended-properties" xmlns:vt="http://schemas.openxmlformats.org/officeDocument/2006/docPropsVTypes">
  <Template/>
  <TotalTime>98</TotalTime>
  <Words>439</Words>
  <Application>Microsoft Office PowerPoint</Application>
  <PresentationFormat>Breedbeeld</PresentationFormat>
  <Paragraphs>85</Paragraphs>
  <Slides>13</Slides>
  <Notes>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Arial Black</vt:lpstr>
      <vt:lpstr>Calibri</vt:lpstr>
      <vt:lpstr>Wingdings</vt:lpstr>
      <vt:lpstr>Yuverta</vt:lpstr>
      <vt:lpstr>Circulaire economie</vt:lpstr>
      <vt:lpstr>Periode overzicht</vt:lpstr>
      <vt:lpstr>Vandaag </vt:lpstr>
      <vt:lpstr>1. Vorige week</vt:lpstr>
      <vt:lpstr>Transitie naar circulair</vt:lpstr>
      <vt:lpstr>Circulaire economie</vt:lpstr>
      <vt:lpstr>Leerdoelen</vt:lpstr>
      <vt:lpstr>Waarom is hernieuwbare energie nodig in een circulaire economie? </vt:lpstr>
      <vt:lpstr>2. Hernieuwbare energie</vt:lpstr>
      <vt:lpstr>3. Expertgroepen Hernieuwbare energie</vt:lpstr>
      <vt:lpstr>Project ‘Koffiebeker’</vt:lpstr>
      <vt:lpstr>4. Project koffiebeker </vt:lpstr>
      <vt:lpstr>Aan het einde van de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2021-11-27T07:59:20Z</dcterms:created>
  <dcterms:modified xsi:type="dcterms:W3CDTF">2021-11-30T14:17:44Z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